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4" r:id="rId2"/>
    <p:sldId id="275" r:id="rId3"/>
    <p:sldId id="265" r:id="rId4"/>
    <p:sldId id="266" r:id="rId5"/>
    <p:sldId id="27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7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985BC-ACFA-497E-B46F-E03BA9C67450}" v="31" dt="2019-01-27T14:51:22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yanarayanan Shanmugavelu" userId="45c12ba28a986769" providerId="LiveId" clId="{CC0985BC-ACFA-497E-B46F-E03BA9C67450}"/>
    <pc:docChg chg="undo custSel mod addSld delSld modSld">
      <pc:chgData name="Sathyanarayanan Shanmugavelu" userId="45c12ba28a986769" providerId="LiveId" clId="{CC0985BC-ACFA-497E-B46F-E03BA9C67450}" dt="2019-01-27T14:52:36.169" v="576" actId="2696"/>
      <pc:docMkLst>
        <pc:docMk/>
      </pc:docMkLst>
      <pc:sldChg chg="addSp delSp modSp mod setBg">
        <pc:chgData name="Sathyanarayanan Shanmugavelu" userId="45c12ba28a986769" providerId="LiveId" clId="{CC0985BC-ACFA-497E-B46F-E03BA9C67450}" dt="2019-01-27T14:06:31.075" v="284" actId="27636"/>
        <pc:sldMkLst>
          <pc:docMk/>
          <pc:sldMk cId="2239807508" sldId="256"/>
        </pc:sldMkLst>
        <pc:spChg chg="mod">
          <ac:chgData name="Sathyanarayanan Shanmugavelu" userId="45c12ba28a986769" providerId="LiveId" clId="{CC0985BC-ACFA-497E-B46F-E03BA9C67450}" dt="2019-01-27T14:06:31.075" v="284" actId="27636"/>
          <ac:spMkLst>
            <pc:docMk/>
            <pc:sldMk cId="2239807508" sldId="256"/>
            <ac:spMk id="5" creationId="{00000000-0000-0000-0000-000000000000}"/>
          </ac:spMkLst>
        </pc:spChg>
        <pc:spChg chg="add del">
          <ac:chgData name="Sathyanarayanan Shanmugavelu" userId="45c12ba28a986769" providerId="LiveId" clId="{CC0985BC-ACFA-497E-B46F-E03BA9C67450}" dt="2019-01-27T14:02:08.083" v="27" actId="26606"/>
          <ac:spMkLst>
            <pc:docMk/>
            <pc:sldMk cId="2239807508" sldId="256"/>
            <ac:spMk id="10" creationId="{6753252F-4873-4F63-801D-CC719279A7D5}"/>
          </ac:spMkLst>
        </pc:spChg>
        <pc:spChg chg="add del">
          <ac:chgData name="Sathyanarayanan Shanmugavelu" userId="45c12ba28a986769" providerId="LiveId" clId="{CC0985BC-ACFA-497E-B46F-E03BA9C67450}" dt="2019-01-27T14:02:08.083" v="27" actId="26606"/>
          <ac:spMkLst>
            <pc:docMk/>
            <pc:sldMk cId="2239807508" sldId="256"/>
            <ac:spMk id="12" creationId="{047C8CCB-F95D-4249-92DD-651249D3535A}"/>
          </ac:spMkLst>
        </pc:spChg>
        <pc:spChg chg="add del">
          <ac:chgData name="Sathyanarayanan Shanmugavelu" userId="45c12ba28a986769" providerId="LiveId" clId="{CC0985BC-ACFA-497E-B46F-E03BA9C67450}" dt="2019-01-27T14:02:45.336" v="103" actId="26606"/>
          <ac:spMkLst>
            <pc:docMk/>
            <pc:sldMk cId="2239807508" sldId="256"/>
            <ac:spMk id="17" creationId="{A4AC5506-6312-4701-8D3C-40187889A947}"/>
          </ac:spMkLst>
        </pc:spChg>
        <pc:spChg chg="add del">
          <ac:chgData name="Sathyanarayanan Shanmugavelu" userId="45c12ba28a986769" providerId="LiveId" clId="{CC0985BC-ACFA-497E-B46F-E03BA9C67450}" dt="2019-01-27T14:02:42.810" v="100" actId="26606"/>
          <ac:spMkLst>
            <pc:docMk/>
            <pc:sldMk cId="2239807508" sldId="256"/>
            <ac:spMk id="22" creationId="{6753252F-4873-4F63-801D-CC719279A7D5}"/>
          </ac:spMkLst>
        </pc:spChg>
        <pc:spChg chg="add del">
          <ac:chgData name="Sathyanarayanan Shanmugavelu" userId="45c12ba28a986769" providerId="LiveId" clId="{CC0985BC-ACFA-497E-B46F-E03BA9C67450}" dt="2019-01-27T14:02:42.810" v="100" actId="26606"/>
          <ac:spMkLst>
            <pc:docMk/>
            <pc:sldMk cId="2239807508" sldId="256"/>
            <ac:spMk id="24" creationId="{047C8CCB-F95D-4249-92DD-651249D3535A}"/>
          </ac:spMkLst>
        </pc:spChg>
        <pc:spChg chg="add del">
          <ac:chgData name="Sathyanarayanan Shanmugavelu" userId="45c12ba28a986769" providerId="LiveId" clId="{CC0985BC-ACFA-497E-B46F-E03BA9C67450}" dt="2019-01-27T14:02:45.327" v="102" actId="26606"/>
          <ac:spMkLst>
            <pc:docMk/>
            <pc:sldMk cId="2239807508" sldId="256"/>
            <ac:spMk id="26" creationId="{A4AC5506-6312-4701-8D3C-40187889A947}"/>
          </ac:spMkLst>
        </pc:spChg>
        <pc:spChg chg="add del">
          <ac:chgData name="Sathyanarayanan Shanmugavelu" userId="45c12ba28a986769" providerId="LiveId" clId="{CC0985BC-ACFA-497E-B46F-E03BA9C67450}" dt="2019-01-27T14:06:15.968" v="279" actId="26606"/>
          <ac:spMkLst>
            <pc:docMk/>
            <pc:sldMk cId="2239807508" sldId="256"/>
            <ac:spMk id="28" creationId="{823AC064-BC96-4F32-8AE1-B2FD38754823}"/>
          </ac:spMkLst>
        </pc:spChg>
        <pc:spChg chg="add">
          <ac:chgData name="Sathyanarayanan Shanmugavelu" userId="45c12ba28a986769" providerId="LiveId" clId="{CC0985BC-ACFA-497E-B46F-E03BA9C67450}" dt="2019-01-27T14:06:15.968" v="279" actId="26606"/>
          <ac:spMkLst>
            <pc:docMk/>
            <pc:sldMk cId="2239807508" sldId="256"/>
            <ac:spMk id="34" creationId="{A4AC5506-6312-4701-8D3C-40187889A947}"/>
          </ac:spMkLst>
        </pc:spChg>
        <pc:picChg chg="add del mod">
          <ac:chgData name="Sathyanarayanan Shanmugavelu" userId="45c12ba28a986769" providerId="LiveId" clId="{CC0985BC-ACFA-497E-B46F-E03BA9C67450}" dt="2019-01-27T14:06:12.377" v="277" actId="478"/>
          <ac:picMkLst>
            <pc:docMk/>
            <pc:sldMk cId="2239807508" sldId="256"/>
            <ac:picMk id="2" creationId="{5D371126-0D73-4464-ABDF-51D8004EDAB6}"/>
          </ac:picMkLst>
        </pc:picChg>
        <pc:picChg chg="add mod">
          <ac:chgData name="Sathyanarayanan Shanmugavelu" userId="45c12ba28a986769" providerId="LiveId" clId="{CC0985BC-ACFA-497E-B46F-E03BA9C67450}" dt="2019-01-27T14:06:15.968" v="279" actId="26606"/>
          <ac:picMkLst>
            <pc:docMk/>
            <pc:sldMk cId="2239807508" sldId="256"/>
            <ac:picMk id="3" creationId="{BE380C1E-072F-4AB5-BE6C-8D6A0A487CDE}"/>
          </ac:picMkLst>
        </pc:picChg>
        <pc:picChg chg="del">
          <ac:chgData name="Sathyanarayanan Shanmugavelu" userId="45c12ba28a986769" providerId="LiveId" clId="{CC0985BC-ACFA-497E-B46F-E03BA9C67450}" dt="2019-01-27T14:00:49.659" v="21" actId="478"/>
          <ac:picMkLst>
            <pc:docMk/>
            <pc:sldMk cId="2239807508" sldId="256"/>
            <ac:picMk id="4" creationId="{00000000-0000-0000-0000-000000000000}"/>
          </ac:picMkLst>
        </pc:picChg>
        <pc:cxnChg chg="add del">
          <ac:chgData name="Sathyanarayanan Shanmugavelu" userId="45c12ba28a986769" providerId="LiveId" clId="{CC0985BC-ACFA-497E-B46F-E03BA9C67450}" dt="2019-01-27T14:06:15.968" v="279" actId="26606"/>
          <ac:cxnSpMkLst>
            <pc:docMk/>
            <pc:sldMk cId="2239807508" sldId="256"/>
            <ac:cxnSpMk id="29" creationId="{7E7C77BC-7138-40B1-A15B-20F57A494629}"/>
          </ac:cxnSpMkLst>
        </pc:cxnChg>
      </pc:sldChg>
      <pc:sldChg chg="del">
        <pc:chgData name="Sathyanarayanan Shanmugavelu" userId="45c12ba28a986769" providerId="LiveId" clId="{CC0985BC-ACFA-497E-B46F-E03BA9C67450}" dt="2019-01-27T14:52:36.116" v="569" actId="2696"/>
        <pc:sldMkLst>
          <pc:docMk/>
          <pc:sldMk cId="917981532" sldId="257"/>
        </pc:sldMkLst>
      </pc:sldChg>
      <pc:sldChg chg="del">
        <pc:chgData name="Sathyanarayanan Shanmugavelu" userId="45c12ba28a986769" providerId="LiveId" clId="{CC0985BC-ACFA-497E-B46F-E03BA9C67450}" dt="2019-01-27T14:52:36.123" v="570" actId="2696"/>
        <pc:sldMkLst>
          <pc:docMk/>
          <pc:sldMk cId="727559935" sldId="258"/>
        </pc:sldMkLst>
      </pc:sldChg>
      <pc:sldChg chg="del">
        <pc:chgData name="Sathyanarayanan Shanmugavelu" userId="45c12ba28a986769" providerId="LiveId" clId="{CC0985BC-ACFA-497E-B46F-E03BA9C67450}" dt="2019-01-27T14:52:36.128" v="571" actId="2696"/>
        <pc:sldMkLst>
          <pc:docMk/>
          <pc:sldMk cId="424269181" sldId="259"/>
        </pc:sldMkLst>
      </pc:sldChg>
      <pc:sldChg chg="del">
        <pc:chgData name="Sathyanarayanan Shanmugavelu" userId="45c12ba28a986769" providerId="LiveId" clId="{CC0985BC-ACFA-497E-B46F-E03BA9C67450}" dt="2019-01-27T14:52:36.136" v="572" actId="2696"/>
        <pc:sldMkLst>
          <pc:docMk/>
          <pc:sldMk cId="1672656451" sldId="260"/>
        </pc:sldMkLst>
      </pc:sldChg>
      <pc:sldChg chg="del">
        <pc:chgData name="Sathyanarayanan Shanmugavelu" userId="45c12ba28a986769" providerId="LiveId" clId="{CC0985BC-ACFA-497E-B46F-E03BA9C67450}" dt="2019-01-27T14:52:36.153" v="573" actId="2696"/>
        <pc:sldMkLst>
          <pc:docMk/>
          <pc:sldMk cId="2654741234" sldId="261"/>
        </pc:sldMkLst>
      </pc:sldChg>
      <pc:sldChg chg="del">
        <pc:chgData name="Sathyanarayanan Shanmugavelu" userId="45c12ba28a986769" providerId="LiveId" clId="{CC0985BC-ACFA-497E-B46F-E03BA9C67450}" dt="2019-01-27T14:52:36.158" v="574" actId="2696"/>
        <pc:sldMkLst>
          <pc:docMk/>
          <pc:sldMk cId="3261386994" sldId="262"/>
        </pc:sldMkLst>
      </pc:sldChg>
      <pc:sldChg chg="del">
        <pc:chgData name="Sathyanarayanan Shanmugavelu" userId="45c12ba28a986769" providerId="LiveId" clId="{CC0985BC-ACFA-497E-B46F-E03BA9C67450}" dt="2019-01-27T14:52:36.162" v="575" actId="2696"/>
        <pc:sldMkLst>
          <pc:docMk/>
          <pc:sldMk cId="1562182728" sldId="263"/>
        </pc:sldMkLst>
      </pc:sldChg>
      <pc:sldChg chg="del">
        <pc:chgData name="Sathyanarayanan Shanmugavelu" userId="45c12ba28a986769" providerId="LiveId" clId="{CC0985BC-ACFA-497E-B46F-E03BA9C67450}" dt="2019-01-27T14:52:36.169" v="576" actId="2696"/>
        <pc:sldMkLst>
          <pc:docMk/>
          <pc:sldMk cId="1460935445" sldId="264"/>
        </pc:sldMkLst>
      </pc:sldChg>
      <pc:sldChg chg="addSp delSp modSp add mod setBg">
        <pc:chgData name="Sathyanarayanan Shanmugavelu" userId="45c12ba28a986769" providerId="LiveId" clId="{CC0985BC-ACFA-497E-B46F-E03BA9C67450}" dt="2019-01-27T14:06:57.132" v="309" actId="14100"/>
        <pc:sldMkLst>
          <pc:docMk/>
          <pc:sldMk cId="2167400980" sldId="265"/>
        </pc:sldMkLst>
        <pc:spChg chg="add mod">
          <ac:chgData name="Sathyanarayanan Shanmugavelu" userId="45c12ba28a986769" providerId="LiveId" clId="{CC0985BC-ACFA-497E-B46F-E03BA9C67450}" dt="2019-01-27T14:06:57.132" v="309" actId="14100"/>
          <ac:spMkLst>
            <pc:docMk/>
            <pc:sldMk cId="2167400980" sldId="265"/>
            <ac:spMk id="2" creationId="{FC795CE6-A08F-46F3-96F9-FCFA3FECD7A2}"/>
          </ac:spMkLst>
        </pc:spChg>
        <pc:spChg chg="add del">
          <ac:chgData name="Sathyanarayanan Shanmugavelu" userId="45c12ba28a986769" providerId="LiveId" clId="{CC0985BC-ACFA-497E-B46F-E03BA9C67450}" dt="2019-01-27T14:04:47.615" v="167" actId="26606"/>
          <ac:spMkLst>
            <pc:docMk/>
            <pc:sldMk cId="2167400980" sldId="265"/>
            <ac:spMk id="8" creationId="{6753252F-4873-4F63-801D-CC719279A7D5}"/>
          </ac:spMkLst>
        </pc:spChg>
        <pc:spChg chg="add del">
          <ac:chgData name="Sathyanarayanan Shanmugavelu" userId="45c12ba28a986769" providerId="LiveId" clId="{CC0985BC-ACFA-497E-B46F-E03BA9C67450}" dt="2019-01-27T14:04:47.615" v="167" actId="26606"/>
          <ac:spMkLst>
            <pc:docMk/>
            <pc:sldMk cId="2167400980" sldId="265"/>
            <ac:spMk id="10" creationId="{047C8CCB-F95D-4249-92DD-651249D3535A}"/>
          </ac:spMkLst>
        </pc:spChg>
        <pc:spChg chg="add">
          <ac:chgData name="Sathyanarayanan Shanmugavelu" userId="45c12ba28a986769" providerId="LiveId" clId="{CC0985BC-ACFA-497E-B46F-E03BA9C67450}" dt="2019-01-27T14:04:47.622" v="168" actId="26606"/>
          <ac:spMkLst>
            <pc:docMk/>
            <pc:sldMk cId="2167400980" sldId="265"/>
            <ac:spMk id="12" creationId="{A4AC5506-6312-4701-8D3C-40187889A947}"/>
          </ac:spMkLst>
        </pc:spChg>
        <pc:picChg chg="add mod">
          <ac:chgData name="Sathyanarayanan Shanmugavelu" userId="45c12ba28a986769" providerId="LiveId" clId="{CC0985BC-ACFA-497E-B46F-E03BA9C67450}" dt="2019-01-27T14:04:47.622" v="168" actId="26606"/>
          <ac:picMkLst>
            <pc:docMk/>
            <pc:sldMk cId="2167400980" sldId="265"/>
            <ac:picMk id="3" creationId="{CF79F4E0-D8E2-4F9E-9AA6-2C20CCA3E211}"/>
          </ac:picMkLst>
        </pc:picChg>
      </pc:sldChg>
      <pc:sldChg chg="addSp modSp add mod setBg">
        <pc:chgData name="Sathyanarayanan Shanmugavelu" userId="45c12ba28a986769" providerId="LiveId" clId="{CC0985BC-ACFA-497E-B46F-E03BA9C67450}" dt="2019-01-27T14:08:28.234" v="312" actId="26606"/>
        <pc:sldMkLst>
          <pc:docMk/>
          <pc:sldMk cId="312921872" sldId="266"/>
        </pc:sldMkLst>
        <pc:spChg chg="add">
          <ac:chgData name="Sathyanarayanan Shanmugavelu" userId="45c12ba28a986769" providerId="LiveId" clId="{CC0985BC-ACFA-497E-B46F-E03BA9C67450}" dt="2019-01-27T14:08:28.234" v="312" actId="26606"/>
          <ac:spMkLst>
            <pc:docMk/>
            <pc:sldMk cId="312921872" sldId="266"/>
            <ac:spMk id="7" creationId="{32BC26D8-82FB-445E-AA49-62A77D7C1EE0}"/>
          </ac:spMkLst>
        </pc:spChg>
        <pc:spChg chg="add">
          <ac:chgData name="Sathyanarayanan Shanmugavelu" userId="45c12ba28a986769" providerId="LiveId" clId="{CC0985BC-ACFA-497E-B46F-E03BA9C67450}" dt="2019-01-27T14:08:28.234" v="312" actId="26606"/>
          <ac:spMkLst>
            <pc:docMk/>
            <pc:sldMk cId="312921872" sldId="266"/>
            <ac:spMk id="9" creationId="{CB44330D-EA18-4254-AA95-EB49948539B8}"/>
          </ac:spMkLst>
        </pc:spChg>
        <pc:picChg chg="add mod">
          <ac:chgData name="Sathyanarayanan Shanmugavelu" userId="45c12ba28a986769" providerId="LiveId" clId="{CC0985BC-ACFA-497E-B46F-E03BA9C67450}" dt="2019-01-27T14:08:28.234" v="312" actId="26606"/>
          <ac:picMkLst>
            <pc:docMk/>
            <pc:sldMk cId="312921872" sldId="266"/>
            <ac:picMk id="2" creationId="{5DB8C3AF-1580-4546-8832-E19F0E5C4394}"/>
          </ac:picMkLst>
        </pc:picChg>
      </pc:sldChg>
      <pc:sldChg chg="addSp modSp add mod setBg">
        <pc:chgData name="Sathyanarayanan Shanmugavelu" userId="45c12ba28a986769" providerId="LiveId" clId="{CC0985BC-ACFA-497E-B46F-E03BA9C67450}" dt="2019-01-27T14:13:55.904" v="339" actId="1076"/>
        <pc:sldMkLst>
          <pc:docMk/>
          <pc:sldMk cId="3510245583" sldId="267"/>
        </pc:sldMkLst>
        <pc:spChg chg="add mod">
          <ac:chgData name="Sathyanarayanan Shanmugavelu" userId="45c12ba28a986769" providerId="LiveId" clId="{CC0985BC-ACFA-497E-B46F-E03BA9C67450}" dt="2019-01-27T14:13:37.024" v="335" actId="26606"/>
          <ac:spMkLst>
            <pc:docMk/>
            <pc:sldMk cId="3510245583" sldId="267"/>
            <ac:spMk id="2" creationId="{F6B98A04-7204-4986-9DF6-14B4F23D3890}"/>
          </ac:spMkLst>
        </pc:spChg>
        <pc:spChg chg="add">
          <ac:chgData name="Sathyanarayanan Shanmugavelu" userId="45c12ba28a986769" providerId="LiveId" clId="{CC0985BC-ACFA-497E-B46F-E03BA9C67450}" dt="2019-01-27T14:13:37.024" v="335" actId="26606"/>
          <ac:spMkLst>
            <pc:docMk/>
            <pc:sldMk cId="3510245583" sldId="267"/>
            <ac:spMk id="9" creationId="{823AC064-BC96-4F32-8AE1-B2FD38754823}"/>
          </ac:spMkLst>
        </pc:spChg>
        <pc:picChg chg="add mod ord">
          <ac:chgData name="Sathyanarayanan Shanmugavelu" userId="45c12ba28a986769" providerId="LiveId" clId="{CC0985BC-ACFA-497E-B46F-E03BA9C67450}" dt="2019-01-27T14:13:50.201" v="337" actId="1076"/>
          <ac:picMkLst>
            <pc:docMk/>
            <pc:sldMk cId="3510245583" sldId="267"/>
            <ac:picMk id="3" creationId="{30D2CAAE-A685-480F-9643-F6FF42BA99FE}"/>
          </ac:picMkLst>
        </pc:picChg>
        <pc:picChg chg="add mod">
          <ac:chgData name="Sathyanarayanan Shanmugavelu" userId="45c12ba28a986769" providerId="LiveId" clId="{CC0985BC-ACFA-497E-B46F-E03BA9C67450}" dt="2019-01-27T14:13:55.904" v="339" actId="1076"/>
          <ac:picMkLst>
            <pc:docMk/>
            <pc:sldMk cId="3510245583" sldId="267"/>
            <ac:picMk id="4" creationId="{747D9C37-D92F-42DB-A4F7-AB10FEBFE349}"/>
          </ac:picMkLst>
        </pc:picChg>
        <pc:cxnChg chg="add">
          <ac:chgData name="Sathyanarayanan Shanmugavelu" userId="45c12ba28a986769" providerId="LiveId" clId="{CC0985BC-ACFA-497E-B46F-E03BA9C67450}" dt="2019-01-27T14:13:37.024" v="335" actId="26606"/>
          <ac:cxnSpMkLst>
            <pc:docMk/>
            <pc:sldMk cId="3510245583" sldId="267"/>
            <ac:cxnSpMk id="11" creationId="{7E7C77BC-7138-40B1-A15B-20F57A494629}"/>
          </ac:cxnSpMkLst>
        </pc:cxnChg>
        <pc:cxnChg chg="add">
          <ac:chgData name="Sathyanarayanan Shanmugavelu" userId="45c12ba28a986769" providerId="LiveId" clId="{CC0985BC-ACFA-497E-B46F-E03BA9C67450}" dt="2019-01-27T14:13:37.024" v="335" actId="26606"/>
          <ac:cxnSpMkLst>
            <pc:docMk/>
            <pc:sldMk cId="3510245583" sldId="267"/>
            <ac:cxnSpMk id="13" creationId="{DB146403-F3D6-484B-B2ED-97F9565D0370}"/>
          </ac:cxnSpMkLst>
        </pc:cxnChg>
      </pc:sldChg>
      <pc:sldChg chg="addSp delSp modSp add mod setBg">
        <pc:chgData name="Sathyanarayanan Shanmugavelu" userId="45c12ba28a986769" providerId="LiveId" clId="{CC0985BC-ACFA-497E-B46F-E03BA9C67450}" dt="2019-01-27T14:15:42.970" v="359" actId="26606"/>
        <pc:sldMkLst>
          <pc:docMk/>
          <pc:sldMk cId="3004822025" sldId="268"/>
        </pc:sldMkLst>
        <pc:spChg chg="add mod">
          <ac:chgData name="Sathyanarayanan Shanmugavelu" userId="45c12ba28a986769" providerId="LiveId" clId="{CC0985BC-ACFA-497E-B46F-E03BA9C67450}" dt="2019-01-27T14:15:42.970" v="359" actId="26606"/>
          <ac:spMkLst>
            <pc:docMk/>
            <pc:sldMk cId="3004822025" sldId="268"/>
            <ac:spMk id="3" creationId="{807C40E3-5984-463A-9D6A-4F2F5AE1B0BC}"/>
          </ac:spMkLst>
        </pc:spChg>
        <pc:spChg chg="add del">
          <ac:chgData name="Sathyanarayanan Shanmugavelu" userId="45c12ba28a986769" providerId="LiveId" clId="{CC0985BC-ACFA-497E-B46F-E03BA9C67450}" dt="2019-01-27T14:15:42.962" v="358" actId="26606"/>
          <ac:spMkLst>
            <pc:docMk/>
            <pc:sldMk cId="3004822025" sldId="268"/>
            <ac:spMk id="8" creationId="{6753252F-4873-4F63-801D-CC719279A7D5}"/>
          </ac:spMkLst>
        </pc:spChg>
        <pc:spChg chg="add del">
          <ac:chgData name="Sathyanarayanan Shanmugavelu" userId="45c12ba28a986769" providerId="LiveId" clId="{CC0985BC-ACFA-497E-B46F-E03BA9C67450}" dt="2019-01-27T14:15:42.962" v="358" actId="26606"/>
          <ac:spMkLst>
            <pc:docMk/>
            <pc:sldMk cId="3004822025" sldId="268"/>
            <ac:spMk id="10" creationId="{047C8CCB-F95D-4249-92DD-651249D3535A}"/>
          </ac:spMkLst>
        </pc:spChg>
        <pc:spChg chg="add">
          <ac:chgData name="Sathyanarayanan Shanmugavelu" userId="45c12ba28a986769" providerId="LiveId" clId="{CC0985BC-ACFA-497E-B46F-E03BA9C67450}" dt="2019-01-27T14:15:42.970" v="359" actId="26606"/>
          <ac:spMkLst>
            <pc:docMk/>
            <pc:sldMk cId="3004822025" sldId="268"/>
            <ac:spMk id="12" creationId="{823AC064-BC96-4F32-8AE1-B2FD38754823}"/>
          </ac:spMkLst>
        </pc:spChg>
        <pc:picChg chg="add mod ord">
          <ac:chgData name="Sathyanarayanan Shanmugavelu" userId="45c12ba28a986769" providerId="LiveId" clId="{CC0985BC-ACFA-497E-B46F-E03BA9C67450}" dt="2019-01-27T14:15:42.970" v="359" actId="26606"/>
          <ac:picMkLst>
            <pc:docMk/>
            <pc:sldMk cId="3004822025" sldId="268"/>
            <ac:picMk id="2" creationId="{B783ADF8-1AAD-4F12-BA10-EF51DCBB4B39}"/>
          </ac:picMkLst>
        </pc:picChg>
        <pc:cxnChg chg="add">
          <ac:chgData name="Sathyanarayanan Shanmugavelu" userId="45c12ba28a986769" providerId="LiveId" clId="{CC0985BC-ACFA-497E-B46F-E03BA9C67450}" dt="2019-01-27T14:15:42.970" v="359" actId="26606"/>
          <ac:cxnSpMkLst>
            <pc:docMk/>
            <pc:sldMk cId="3004822025" sldId="268"/>
            <ac:cxnSpMk id="13" creationId="{7E7C77BC-7138-40B1-A15B-20F57A494629}"/>
          </ac:cxnSpMkLst>
        </pc:cxnChg>
      </pc:sldChg>
      <pc:sldChg chg="addSp modSp add mod setBg">
        <pc:chgData name="Sathyanarayanan Shanmugavelu" userId="45c12ba28a986769" providerId="LiveId" clId="{CC0985BC-ACFA-497E-B46F-E03BA9C67450}" dt="2019-01-27T14:18:26.945" v="417" actId="14100"/>
        <pc:sldMkLst>
          <pc:docMk/>
          <pc:sldMk cId="3412765765" sldId="269"/>
        </pc:sldMkLst>
        <pc:spChg chg="add mod">
          <ac:chgData name="Sathyanarayanan Shanmugavelu" userId="45c12ba28a986769" providerId="LiveId" clId="{CC0985BC-ACFA-497E-B46F-E03BA9C67450}" dt="2019-01-27T14:18:14.191" v="412" actId="26606"/>
          <ac:spMkLst>
            <pc:docMk/>
            <pc:sldMk cId="3412765765" sldId="269"/>
            <ac:spMk id="4" creationId="{7A3E4543-C7B2-47DA-AE09-D8E01CD22EC3}"/>
          </ac:spMkLst>
        </pc:spChg>
        <pc:spChg chg="add">
          <ac:chgData name="Sathyanarayanan Shanmugavelu" userId="45c12ba28a986769" providerId="LiveId" clId="{CC0985BC-ACFA-497E-B46F-E03BA9C67450}" dt="2019-01-27T14:18:14.191" v="412" actId="26606"/>
          <ac:spMkLst>
            <pc:docMk/>
            <pc:sldMk cId="3412765765" sldId="269"/>
            <ac:spMk id="9" creationId="{823AC064-BC96-4F32-8AE1-B2FD38754823}"/>
          </ac:spMkLst>
        </pc:spChg>
        <pc:picChg chg="add mod ord">
          <ac:chgData name="Sathyanarayanan Shanmugavelu" userId="45c12ba28a986769" providerId="LiveId" clId="{CC0985BC-ACFA-497E-B46F-E03BA9C67450}" dt="2019-01-27T14:18:23.418" v="416" actId="1076"/>
          <ac:picMkLst>
            <pc:docMk/>
            <pc:sldMk cId="3412765765" sldId="269"/>
            <ac:picMk id="2" creationId="{31AF5A34-089F-4DEC-88AB-7A29EA2FCE93}"/>
          </ac:picMkLst>
        </pc:picChg>
        <pc:picChg chg="add mod ord">
          <ac:chgData name="Sathyanarayanan Shanmugavelu" userId="45c12ba28a986769" providerId="LiveId" clId="{CC0985BC-ACFA-497E-B46F-E03BA9C67450}" dt="2019-01-27T14:18:26.945" v="417" actId="14100"/>
          <ac:picMkLst>
            <pc:docMk/>
            <pc:sldMk cId="3412765765" sldId="269"/>
            <ac:picMk id="3" creationId="{D497A779-528A-4F50-9510-E9E0B3817F3A}"/>
          </ac:picMkLst>
        </pc:picChg>
        <pc:cxnChg chg="add">
          <ac:chgData name="Sathyanarayanan Shanmugavelu" userId="45c12ba28a986769" providerId="LiveId" clId="{CC0985BC-ACFA-497E-B46F-E03BA9C67450}" dt="2019-01-27T14:18:14.191" v="412" actId="26606"/>
          <ac:cxnSpMkLst>
            <pc:docMk/>
            <pc:sldMk cId="3412765765" sldId="269"/>
            <ac:cxnSpMk id="11" creationId="{7E7C77BC-7138-40B1-A15B-20F57A494629}"/>
          </ac:cxnSpMkLst>
        </pc:cxnChg>
        <pc:cxnChg chg="add">
          <ac:chgData name="Sathyanarayanan Shanmugavelu" userId="45c12ba28a986769" providerId="LiveId" clId="{CC0985BC-ACFA-497E-B46F-E03BA9C67450}" dt="2019-01-27T14:18:14.191" v="412" actId="26606"/>
          <ac:cxnSpMkLst>
            <pc:docMk/>
            <pc:sldMk cId="3412765765" sldId="269"/>
            <ac:cxnSpMk id="13" creationId="{DB146403-F3D6-484B-B2ED-97F9565D0370}"/>
          </ac:cxnSpMkLst>
        </pc:cxnChg>
      </pc:sldChg>
      <pc:sldChg chg="addSp modSp add mod setBg">
        <pc:chgData name="Sathyanarayanan Shanmugavelu" userId="45c12ba28a986769" providerId="LiveId" clId="{CC0985BC-ACFA-497E-B46F-E03BA9C67450}" dt="2019-01-27T14:19:44.037" v="432" actId="26606"/>
        <pc:sldMkLst>
          <pc:docMk/>
          <pc:sldMk cId="2675812267" sldId="270"/>
        </pc:sldMkLst>
        <pc:spChg chg="add mod">
          <ac:chgData name="Sathyanarayanan Shanmugavelu" userId="45c12ba28a986769" providerId="LiveId" clId="{CC0985BC-ACFA-497E-B46F-E03BA9C67450}" dt="2019-01-27T14:19:44.037" v="432" actId="26606"/>
          <ac:spMkLst>
            <pc:docMk/>
            <pc:sldMk cId="2675812267" sldId="270"/>
            <ac:spMk id="2" creationId="{41726ED9-6907-4996-9BD5-FA4CF2803DAB}"/>
          </ac:spMkLst>
        </pc:spChg>
        <pc:spChg chg="add">
          <ac:chgData name="Sathyanarayanan Shanmugavelu" userId="45c12ba28a986769" providerId="LiveId" clId="{CC0985BC-ACFA-497E-B46F-E03BA9C67450}" dt="2019-01-27T14:19:44.037" v="432" actId="26606"/>
          <ac:spMkLst>
            <pc:docMk/>
            <pc:sldMk cId="2675812267" sldId="270"/>
            <ac:spMk id="8" creationId="{6753252F-4873-4F63-801D-CC719279A7D5}"/>
          </ac:spMkLst>
        </pc:spChg>
        <pc:spChg chg="add">
          <ac:chgData name="Sathyanarayanan Shanmugavelu" userId="45c12ba28a986769" providerId="LiveId" clId="{CC0985BC-ACFA-497E-B46F-E03BA9C67450}" dt="2019-01-27T14:19:44.037" v="432" actId="26606"/>
          <ac:spMkLst>
            <pc:docMk/>
            <pc:sldMk cId="2675812267" sldId="270"/>
            <ac:spMk id="10" creationId="{047C8CCB-F95D-4249-92DD-651249D3535A}"/>
          </ac:spMkLst>
        </pc:spChg>
        <pc:picChg chg="add mod">
          <ac:chgData name="Sathyanarayanan Shanmugavelu" userId="45c12ba28a986769" providerId="LiveId" clId="{CC0985BC-ACFA-497E-B46F-E03BA9C67450}" dt="2019-01-27T14:19:44.037" v="432" actId="26606"/>
          <ac:picMkLst>
            <pc:docMk/>
            <pc:sldMk cId="2675812267" sldId="270"/>
            <ac:picMk id="3" creationId="{18904E7C-94B3-43DB-BAA1-4C9BFE0E3451}"/>
          </ac:picMkLst>
        </pc:picChg>
      </pc:sldChg>
      <pc:sldChg chg="addSp modSp add mod setBg">
        <pc:chgData name="Sathyanarayanan Shanmugavelu" userId="45c12ba28a986769" providerId="LiveId" clId="{CC0985BC-ACFA-497E-B46F-E03BA9C67450}" dt="2019-01-27T14:21:17.435" v="499" actId="14100"/>
        <pc:sldMkLst>
          <pc:docMk/>
          <pc:sldMk cId="1633159493" sldId="271"/>
        </pc:sldMkLst>
        <pc:spChg chg="add mod">
          <ac:chgData name="Sathyanarayanan Shanmugavelu" userId="45c12ba28a986769" providerId="LiveId" clId="{CC0985BC-ACFA-497E-B46F-E03BA9C67450}" dt="2019-01-27T14:20:59.182" v="493" actId="26606"/>
          <ac:spMkLst>
            <pc:docMk/>
            <pc:sldMk cId="1633159493" sldId="271"/>
            <ac:spMk id="2" creationId="{067BA6A0-92F3-40EB-8ABA-1DFBBF9E86AA}"/>
          </ac:spMkLst>
        </pc:spChg>
        <pc:spChg chg="add">
          <ac:chgData name="Sathyanarayanan Shanmugavelu" userId="45c12ba28a986769" providerId="LiveId" clId="{CC0985BC-ACFA-497E-B46F-E03BA9C67450}" dt="2019-01-27T14:20:59.182" v="493" actId="26606"/>
          <ac:spMkLst>
            <pc:docMk/>
            <pc:sldMk cId="1633159493" sldId="271"/>
            <ac:spMk id="9" creationId="{823AC064-BC96-4F32-8AE1-B2FD38754823}"/>
          </ac:spMkLst>
        </pc:spChg>
        <pc:picChg chg="add mod ord">
          <ac:chgData name="Sathyanarayanan Shanmugavelu" userId="45c12ba28a986769" providerId="LiveId" clId="{CC0985BC-ACFA-497E-B46F-E03BA9C67450}" dt="2019-01-27T14:21:10.495" v="496" actId="1076"/>
          <ac:picMkLst>
            <pc:docMk/>
            <pc:sldMk cId="1633159493" sldId="271"/>
            <ac:picMk id="3" creationId="{6AE2573D-6DC3-4E52-9363-D7139BC494AB}"/>
          </ac:picMkLst>
        </pc:picChg>
        <pc:picChg chg="add mod">
          <ac:chgData name="Sathyanarayanan Shanmugavelu" userId="45c12ba28a986769" providerId="LiveId" clId="{CC0985BC-ACFA-497E-B46F-E03BA9C67450}" dt="2019-01-27T14:21:17.435" v="499" actId="14100"/>
          <ac:picMkLst>
            <pc:docMk/>
            <pc:sldMk cId="1633159493" sldId="271"/>
            <ac:picMk id="4" creationId="{B8F97BC6-C272-482D-B336-1F7E6D49ACBB}"/>
          </ac:picMkLst>
        </pc:picChg>
        <pc:cxnChg chg="add">
          <ac:chgData name="Sathyanarayanan Shanmugavelu" userId="45c12ba28a986769" providerId="LiveId" clId="{CC0985BC-ACFA-497E-B46F-E03BA9C67450}" dt="2019-01-27T14:20:59.182" v="493" actId="26606"/>
          <ac:cxnSpMkLst>
            <pc:docMk/>
            <pc:sldMk cId="1633159493" sldId="271"/>
            <ac:cxnSpMk id="11" creationId="{7E7C77BC-7138-40B1-A15B-20F57A494629}"/>
          </ac:cxnSpMkLst>
        </pc:cxnChg>
        <pc:cxnChg chg="add">
          <ac:chgData name="Sathyanarayanan Shanmugavelu" userId="45c12ba28a986769" providerId="LiveId" clId="{CC0985BC-ACFA-497E-B46F-E03BA9C67450}" dt="2019-01-27T14:20:59.182" v="493" actId="26606"/>
          <ac:cxnSpMkLst>
            <pc:docMk/>
            <pc:sldMk cId="1633159493" sldId="271"/>
            <ac:cxnSpMk id="13" creationId="{DB146403-F3D6-484B-B2ED-97F9565D0370}"/>
          </ac:cxnSpMkLst>
        </pc:cxnChg>
      </pc:sldChg>
      <pc:sldChg chg="addSp modSp add mod setBg">
        <pc:chgData name="Sathyanarayanan Shanmugavelu" userId="45c12ba28a986769" providerId="LiveId" clId="{CC0985BC-ACFA-497E-B46F-E03BA9C67450}" dt="2019-01-27T14:52:28.842" v="568" actId="26606"/>
        <pc:sldMkLst>
          <pc:docMk/>
          <pc:sldMk cId="1449503631" sldId="272"/>
        </pc:sldMkLst>
        <pc:spChg chg="add mod">
          <ac:chgData name="Sathyanarayanan Shanmugavelu" userId="45c12ba28a986769" providerId="LiveId" clId="{CC0985BC-ACFA-497E-B46F-E03BA9C67450}" dt="2019-01-27T14:52:28.842" v="568" actId="26606"/>
          <ac:spMkLst>
            <pc:docMk/>
            <pc:sldMk cId="1449503631" sldId="272"/>
            <ac:spMk id="2" creationId="{0FCA0DCC-8389-4EB2-A5A3-518B0085AFC6}"/>
          </ac:spMkLst>
        </pc:spChg>
        <pc:picChg chg="add mod">
          <ac:chgData name="Sathyanarayanan Shanmugavelu" userId="45c12ba28a986769" providerId="LiveId" clId="{CC0985BC-ACFA-497E-B46F-E03BA9C67450}" dt="2019-01-27T14:52:28.842" v="568" actId="26606"/>
          <ac:picMkLst>
            <pc:docMk/>
            <pc:sldMk cId="1449503631" sldId="272"/>
            <ac:picMk id="3" creationId="{AC55B1DD-31F2-4F44-9451-4D93507D944B}"/>
          </ac:picMkLst>
        </pc:picChg>
      </pc:sldChg>
      <pc:sldChg chg="addSp modSp add mod setBg">
        <pc:chgData name="Sathyanarayanan Shanmugavelu" userId="45c12ba28a986769" providerId="LiveId" clId="{CC0985BC-ACFA-497E-B46F-E03BA9C67450}" dt="2019-01-27T14:51:29.644" v="567" actId="26606"/>
        <pc:sldMkLst>
          <pc:docMk/>
          <pc:sldMk cId="4127147219" sldId="273"/>
        </pc:sldMkLst>
        <pc:spChg chg="add mod">
          <ac:chgData name="Sathyanarayanan Shanmugavelu" userId="45c12ba28a986769" providerId="LiveId" clId="{CC0985BC-ACFA-497E-B46F-E03BA9C67450}" dt="2019-01-27T14:51:29.644" v="567" actId="26606"/>
          <ac:spMkLst>
            <pc:docMk/>
            <pc:sldMk cId="4127147219" sldId="273"/>
            <ac:spMk id="2" creationId="{249879FA-23C7-4DD7-9E23-2FD294A3B119}"/>
          </ac:spMkLst>
        </pc:spChg>
        <pc:spChg chg="add">
          <ac:chgData name="Sathyanarayanan Shanmugavelu" userId="45c12ba28a986769" providerId="LiveId" clId="{CC0985BC-ACFA-497E-B46F-E03BA9C67450}" dt="2019-01-27T14:51:29.644" v="567" actId="26606"/>
          <ac:spMkLst>
            <pc:docMk/>
            <pc:sldMk cId="4127147219" sldId="273"/>
            <ac:spMk id="8" creationId="{6753252F-4873-4F63-801D-CC719279A7D5}"/>
          </ac:spMkLst>
        </pc:spChg>
        <pc:spChg chg="add">
          <ac:chgData name="Sathyanarayanan Shanmugavelu" userId="45c12ba28a986769" providerId="LiveId" clId="{CC0985BC-ACFA-497E-B46F-E03BA9C67450}" dt="2019-01-27T14:51:29.644" v="567" actId="26606"/>
          <ac:spMkLst>
            <pc:docMk/>
            <pc:sldMk cId="4127147219" sldId="273"/>
            <ac:spMk id="10" creationId="{047C8CCB-F95D-4249-92DD-651249D3535A}"/>
          </ac:spMkLst>
        </pc:spChg>
        <pc:picChg chg="add mod">
          <ac:chgData name="Sathyanarayanan Shanmugavelu" userId="45c12ba28a986769" providerId="LiveId" clId="{CC0985BC-ACFA-497E-B46F-E03BA9C67450}" dt="2019-01-27T14:51:29.644" v="567" actId="26606"/>
          <ac:picMkLst>
            <pc:docMk/>
            <pc:sldMk cId="4127147219" sldId="273"/>
            <ac:picMk id="3" creationId="{0E897DCD-0F11-4B92-B88F-F77C7CFED2D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4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50.svg"/><Relationship Id="rId1" Type="http://schemas.openxmlformats.org/officeDocument/2006/relationships/image" Target="../media/image123.png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36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4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50.svg"/><Relationship Id="rId1" Type="http://schemas.openxmlformats.org/officeDocument/2006/relationships/image" Target="../media/image123.png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36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54224-3DDA-497E-89F3-2A1FACD571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F62F9A2-50A6-48E7-98D4-293A670A172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After Training our Neural Network (Teaching it What to do), We would Expect to see some Patterns;</a:t>
          </a:r>
          <a:endParaRPr lang="en-US" dirty="0"/>
        </a:p>
      </dgm:t>
    </dgm:pt>
    <dgm:pt modelId="{73B5BA2A-6BFB-42B1-9DA9-FDBC42939E8D}" type="parTrans" cxnId="{AEBA7B93-E683-4206-B44A-44C493A94F3C}">
      <dgm:prSet/>
      <dgm:spPr/>
      <dgm:t>
        <a:bodyPr/>
        <a:lstStyle/>
        <a:p>
          <a:endParaRPr lang="en-US"/>
        </a:p>
      </dgm:t>
    </dgm:pt>
    <dgm:pt modelId="{C32A7C56-0B01-4346-8BFA-4B8F965A2C04}" type="sibTrans" cxnId="{AEBA7B93-E683-4206-B44A-44C493A94F3C}">
      <dgm:prSet/>
      <dgm:spPr/>
      <dgm:t>
        <a:bodyPr/>
        <a:lstStyle/>
        <a:p>
          <a:endParaRPr lang="en-US"/>
        </a:p>
      </dgm:t>
    </dgm:pt>
    <dgm:pt modelId="{3C85ADB1-6546-4FEF-AA16-95436E4283E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For Instance, Any time a name comes up – Jane, Doug (or) Spot,</a:t>
          </a:r>
          <a:endParaRPr lang="en-US"/>
        </a:p>
      </dgm:t>
    </dgm:pt>
    <dgm:pt modelId="{0BB91F98-DF1D-4340-A0FB-BB853A70D135}" type="parTrans" cxnId="{C37F7FF5-5236-4149-938A-3F41D5AB5C33}">
      <dgm:prSet/>
      <dgm:spPr/>
      <dgm:t>
        <a:bodyPr/>
        <a:lstStyle/>
        <a:p>
          <a:endParaRPr lang="en-US"/>
        </a:p>
      </dgm:t>
    </dgm:pt>
    <dgm:pt modelId="{BB879A7C-0915-4F9B-B51D-4AA76B672EBE}" type="sibTrans" cxnId="{C37F7FF5-5236-4149-938A-3F41D5AB5C33}">
      <dgm:prSet/>
      <dgm:spPr/>
      <dgm:t>
        <a:bodyPr/>
        <a:lstStyle/>
        <a:p>
          <a:endParaRPr lang="en-US"/>
        </a:p>
      </dgm:t>
    </dgm:pt>
    <dgm:pt modelId="{EAC8D6D9-8EC5-4231-BF96-4B6FC26F195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would expect to Vote heavily, for the word “Saw” (or) “,”</a:t>
          </a:r>
          <a:endParaRPr lang="en-US" b="1" dirty="0"/>
        </a:p>
      </dgm:t>
    </dgm:pt>
    <dgm:pt modelId="{5EC0637F-BDAE-434D-B4C8-5238942B88E4}" type="parTrans" cxnId="{F4EAA4C1-A335-45CF-91DE-933E9E2E994B}">
      <dgm:prSet/>
      <dgm:spPr/>
      <dgm:t>
        <a:bodyPr/>
        <a:lstStyle/>
        <a:p>
          <a:endParaRPr lang="en-US"/>
        </a:p>
      </dgm:t>
    </dgm:pt>
    <dgm:pt modelId="{3DF63EB4-FB89-4DA9-8B70-D5912B5633E3}" type="sibTrans" cxnId="{F4EAA4C1-A335-45CF-91DE-933E9E2E994B}">
      <dgm:prSet/>
      <dgm:spPr/>
      <dgm:t>
        <a:bodyPr/>
        <a:lstStyle/>
        <a:p>
          <a:endParaRPr lang="en-US"/>
        </a:p>
      </dgm:t>
    </dgm:pt>
    <dgm:pt modelId="{7583B242-E1E0-4376-927D-3AA9E434E8E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Because those are the 2 Words in our Dictionary that can follow a name;</a:t>
          </a:r>
          <a:endParaRPr lang="en-US" dirty="0"/>
        </a:p>
      </dgm:t>
    </dgm:pt>
    <dgm:pt modelId="{12065061-A7BC-4DA9-B2F5-0A27BAACF2F3}" type="parTrans" cxnId="{6C2A78D5-AE43-44B0-BD29-E30F08588BE7}">
      <dgm:prSet/>
      <dgm:spPr/>
      <dgm:t>
        <a:bodyPr/>
        <a:lstStyle/>
        <a:p>
          <a:endParaRPr lang="en-US"/>
        </a:p>
      </dgm:t>
    </dgm:pt>
    <dgm:pt modelId="{D8CE71A4-C8BF-4879-ACC6-0702D30F4D21}" type="sibTrans" cxnId="{6C2A78D5-AE43-44B0-BD29-E30F08588BE7}">
      <dgm:prSet/>
      <dgm:spPr/>
      <dgm:t>
        <a:bodyPr/>
        <a:lstStyle/>
        <a:p>
          <a:endParaRPr lang="en-US"/>
        </a:p>
      </dgm:t>
    </dgm:pt>
    <dgm:pt modelId="{59BD3873-DFC7-4793-BC80-14BA552CBC33}" type="pres">
      <dgm:prSet presAssocID="{C3954224-3DDA-497E-89F3-2A1FACD5717D}" presName="root" presStyleCnt="0">
        <dgm:presLayoutVars>
          <dgm:dir/>
          <dgm:resizeHandles val="exact"/>
        </dgm:presLayoutVars>
      </dgm:prSet>
      <dgm:spPr/>
    </dgm:pt>
    <dgm:pt modelId="{10B7D74D-91F8-4BA2-8A77-E4C10B74EC11}" type="pres">
      <dgm:prSet presAssocID="{AF62F9A2-50A6-48E7-98D4-293A670A1728}" presName="compNode" presStyleCnt="0"/>
      <dgm:spPr/>
    </dgm:pt>
    <dgm:pt modelId="{730A6ABE-FAB5-47FE-85D1-B5A9CB63BBA3}" type="pres">
      <dgm:prSet presAssocID="{AF62F9A2-50A6-48E7-98D4-293A670A1728}" presName="bgRect" presStyleLbl="bgShp" presStyleIdx="0" presStyleCnt="3"/>
      <dgm:spPr/>
    </dgm:pt>
    <dgm:pt modelId="{7D1B26FE-8362-4496-80D2-4861E9F325FF}" type="pres">
      <dgm:prSet presAssocID="{AF62F9A2-50A6-48E7-98D4-293A670A17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1AD3B-0DEE-49D8-827B-EC11D9BBA364}" type="pres">
      <dgm:prSet presAssocID="{AF62F9A2-50A6-48E7-98D4-293A670A1728}" presName="spaceRect" presStyleCnt="0"/>
      <dgm:spPr/>
    </dgm:pt>
    <dgm:pt modelId="{7C97583B-8C35-4676-BFA0-7FD6BF703E41}" type="pres">
      <dgm:prSet presAssocID="{AF62F9A2-50A6-48E7-98D4-293A670A1728}" presName="parTx" presStyleLbl="revTx" presStyleIdx="0" presStyleCnt="4">
        <dgm:presLayoutVars>
          <dgm:chMax val="0"/>
          <dgm:chPref val="0"/>
        </dgm:presLayoutVars>
      </dgm:prSet>
      <dgm:spPr/>
    </dgm:pt>
    <dgm:pt modelId="{F6060781-6F55-48AE-A334-2F2D1B3B38D4}" type="pres">
      <dgm:prSet presAssocID="{C32A7C56-0B01-4346-8BFA-4B8F965A2C04}" presName="sibTrans" presStyleCnt="0"/>
      <dgm:spPr/>
    </dgm:pt>
    <dgm:pt modelId="{C8DC631E-CA27-46F4-901A-7EAF6DF3F9D9}" type="pres">
      <dgm:prSet presAssocID="{3C85ADB1-6546-4FEF-AA16-95436E4283E8}" presName="compNode" presStyleCnt="0"/>
      <dgm:spPr/>
    </dgm:pt>
    <dgm:pt modelId="{72393AF4-BF5A-4A8B-BE54-4F3203335B29}" type="pres">
      <dgm:prSet presAssocID="{3C85ADB1-6546-4FEF-AA16-95436E4283E8}" presName="bgRect" presStyleLbl="bgShp" presStyleIdx="1" presStyleCnt="3"/>
      <dgm:spPr/>
    </dgm:pt>
    <dgm:pt modelId="{99309434-0D63-4F96-A41C-FCF86DEFEEBE}" type="pres">
      <dgm:prSet presAssocID="{3C85ADB1-6546-4FEF-AA16-95436E4283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31F8A9-4CCA-455F-8EA5-62EAA2D0664C}" type="pres">
      <dgm:prSet presAssocID="{3C85ADB1-6546-4FEF-AA16-95436E4283E8}" presName="spaceRect" presStyleCnt="0"/>
      <dgm:spPr/>
    </dgm:pt>
    <dgm:pt modelId="{018FDB35-9575-4FFC-B51A-4D5A995648A4}" type="pres">
      <dgm:prSet presAssocID="{3C85ADB1-6546-4FEF-AA16-95436E4283E8}" presName="parTx" presStyleLbl="revTx" presStyleIdx="1" presStyleCnt="4">
        <dgm:presLayoutVars>
          <dgm:chMax val="0"/>
          <dgm:chPref val="0"/>
        </dgm:presLayoutVars>
      </dgm:prSet>
      <dgm:spPr/>
    </dgm:pt>
    <dgm:pt modelId="{2BE21015-E069-4E43-A541-4E79D84A328E}" type="pres">
      <dgm:prSet presAssocID="{3C85ADB1-6546-4FEF-AA16-95436E4283E8}" presName="desTx" presStyleLbl="revTx" presStyleIdx="2" presStyleCnt="4">
        <dgm:presLayoutVars/>
      </dgm:prSet>
      <dgm:spPr/>
    </dgm:pt>
    <dgm:pt modelId="{BB58BD36-2070-4BC2-9397-BD610C4DAA9A}" type="pres">
      <dgm:prSet presAssocID="{BB879A7C-0915-4F9B-B51D-4AA76B672EBE}" presName="sibTrans" presStyleCnt="0"/>
      <dgm:spPr/>
    </dgm:pt>
    <dgm:pt modelId="{1F363D41-A31D-48C5-BDE3-740C346E8DDF}" type="pres">
      <dgm:prSet presAssocID="{7583B242-E1E0-4376-927D-3AA9E434E8E7}" presName="compNode" presStyleCnt="0"/>
      <dgm:spPr/>
    </dgm:pt>
    <dgm:pt modelId="{A5AF40FE-4A02-4736-95FA-5F01296777B6}" type="pres">
      <dgm:prSet presAssocID="{7583B242-E1E0-4376-927D-3AA9E434E8E7}" presName="bgRect" presStyleLbl="bgShp" presStyleIdx="2" presStyleCnt="3"/>
      <dgm:spPr/>
    </dgm:pt>
    <dgm:pt modelId="{48D95137-91DE-4E55-86D2-F3CA4B293131}" type="pres">
      <dgm:prSet presAssocID="{7583B242-E1E0-4376-927D-3AA9E434E8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FB7BADF-BBEB-4057-9DF9-1639114CF959}" type="pres">
      <dgm:prSet presAssocID="{7583B242-E1E0-4376-927D-3AA9E434E8E7}" presName="spaceRect" presStyleCnt="0"/>
      <dgm:spPr/>
    </dgm:pt>
    <dgm:pt modelId="{8E889F18-1F18-41E7-9976-BDB6D5A54C77}" type="pres">
      <dgm:prSet presAssocID="{7583B242-E1E0-4376-927D-3AA9E434E8E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17D9419-E818-416B-8FF9-DEDC5E15862C}" type="presOf" srcId="{EAC8D6D9-8EC5-4231-BF96-4B6FC26F195E}" destId="{2BE21015-E069-4E43-A541-4E79D84A328E}" srcOrd="0" destOrd="0" presId="urn:microsoft.com/office/officeart/2018/2/layout/IconVerticalSolidList"/>
    <dgm:cxn modelId="{41AF0E33-07AE-40C0-AA3D-98C90F685BB0}" type="presOf" srcId="{7583B242-E1E0-4376-927D-3AA9E434E8E7}" destId="{8E889F18-1F18-41E7-9976-BDB6D5A54C77}" srcOrd="0" destOrd="0" presId="urn:microsoft.com/office/officeart/2018/2/layout/IconVerticalSolidList"/>
    <dgm:cxn modelId="{DA91A65F-C135-4085-9713-7187264AA6E9}" type="presOf" srcId="{3C85ADB1-6546-4FEF-AA16-95436E4283E8}" destId="{018FDB35-9575-4FFC-B51A-4D5A995648A4}" srcOrd="0" destOrd="0" presId="urn:microsoft.com/office/officeart/2018/2/layout/IconVerticalSolidList"/>
    <dgm:cxn modelId="{EC0EFE60-C418-44CC-B1DE-E47B310D12F9}" type="presOf" srcId="{AF62F9A2-50A6-48E7-98D4-293A670A1728}" destId="{7C97583B-8C35-4676-BFA0-7FD6BF703E41}" srcOrd="0" destOrd="0" presId="urn:microsoft.com/office/officeart/2018/2/layout/IconVerticalSolidList"/>
    <dgm:cxn modelId="{AEBA7B93-E683-4206-B44A-44C493A94F3C}" srcId="{C3954224-3DDA-497E-89F3-2A1FACD5717D}" destId="{AF62F9A2-50A6-48E7-98D4-293A670A1728}" srcOrd="0" destOrd="0" parTransId="{73B5BA2A-6BFB-42B1-9DA9-FDBC42939E8D}" sibTransId="{C32A7C56-0B01-4346-8BFA-4B8F965A2C04}"/>
    <dgm:cxn modelId="{4E8D09AB-B39D-4E96-A165-1702E22FF167}" type="presOf" srcId="{C3954224-3DDA-497E-89F3-2A1FACD5717D}" destId="{59BD3873-DFC7-4793-BC80-14BA552CBC33}" srcOrd="0" destOrd="0" presId="urn:microsoft.com/office/officeart/2018/2/layout/IconVerticalSolidList"/>
    <dgm:cxn modelId="{F4EAA4C1-A335-45CF-91DE-933E9E2E994B}" srcId="{3C85ADB1-6546-4FEF-AA16-95436E4283E8}" destId="{EAC8D6D9-8EC5-4231-BF96-4B6FC26F195E}" srcOrd="0" destOrd="0" parTransId="{5EC0637F-BDAE-434D-B4C8-5238942B88E4}" sibTransId="{3DF63EB4-FB89-4DA9-8B70-D5912B5633E3}"/>
    <dgm:cxn modelId="{6C2A78D5-AE43-44B0-BD29-E30F08588BE7}" srcId="{C3954224-3DDA-497E-89F3-2A1FACD5717D}" destId="{7583B242-E1E0-4376-927D-3AA9E434E8E7}" srcOrd="2" destOrd="0" parTransId="{12065061-A7BC-4DA9-B2F5-0A27BAACF2F3}" sibTransId="{D8CE71A4-C8BF-4879-ACC6-0702D30F4D21}"/>
    <dgm:cxn modelId="{C37F7FF5-5236-4149-938A-3F41D5AB5C33}" srcId="{C3954224-3DDA-497E-89F3-2A1FACD5717D}" destId="{3C85ADB1-6546-4FEF-AA16-95436E4283E8}" srcOrd="1" destOrd="0" parTransId="{0BB91F98-DF1D-4340-A0FB-BB853A70D135}" sibTransId="{BB879A7C-0915-4F9B-B51D-4AA76B672EBE}"/>
    <dgm:cxn modelId="{9EEA8A2D-0E43-4762-B68B-A840339EE114}" type="presParOf" srcId="{59BD3873-DFC7-4793-BC80-14BA552CBC33}" destId="{10B7D74D-91F8-4BA2-8A77-E4C10B74EC11}" srcOrd="0" destOrd="0" presId="urn:microsoft.com/office/officeart/2018/2/layout/IconVerticalSolidList"/>
    <dgm:cxn modelId="{7C81BCFF-8C97-4366-9030-0B6D336F871F}" type="presParOf" srcId="{10B7D74D-91F8-4BA2-8A77-E4C10B74EC11}" destId="{730A6ABE-FAB5-47FE-85D1-B5A9CB63BBA3}" srcOrd="0" destOrd="0" presId="urn:microsoft.com/office/officeart/2018/2/layout/IconVerticalSolidList"/>
    <dgm:cxn modelId="{4B5CC304-6199-4C8B-AC34-557E4B8206C2}" type="presParOf" srcId="{10B7D74D-91F8-4BA2-8A77-E4C10B74EC11}" destId="{7D1B26FE-8362-4496-80D2-4861E9F325FF}" srcOrd="1" destOrd="0" presId="urn:microsoft.com/office/officeart/2018/2/layout/IconVerticalSolidList"/>
    <dgm:cxn modelId="{5B54B598-0F76-42C6-9D6E-04776C4CC4D7}" type="presParOf" srcId="{10B7D74D-91F8-4BA2-8A77-E4C10B74EC11}" destId="{FC51AD3B-0DEE-49D8-827B-EC11D9BBA364}" srcOrd="2" destOrd="0" presId="urn:microsoft.com/office/officeart/2018/2/layout/IconVerticalSolidList"/>
    <dgm:cxn modelId="{C2840912-DD0F-4DB9-A5F1-BBD542A18353}" type="presParOf" srcId="{10B7D74D-91F8-4BA2-8A77-E4C10B74EC11}" destId="{7C97583B-8C35-4676-BFA0-7FD6BF703E41}" srcOrd="3" destOrd="0" presId="urn:microsoft.com/office/officeart/2018/2/layout/IconVerticalSolidList"/>
    <dgm:cxn modelId="{B87DACB7-28A6-44FF-9D5C-DA7AF9A56D9A}" type="presParOf" srcId="{59BD3873-DFC7-4793-BC80-14BA552CBC33}" destId="{F6060781-6F55-48AE-A334-2F2D1B3B38D4}" srcOrd="1" destOrd="0" presId="urn:microsoft.com/office/officeart/2018/2/layout/IconVerticalSolidList"/>
    <dgm:cxn modelId="{D38697B8-E661-4431-BDDB-1625B1BB5F18}" type="presParOf" srcId="{59BD3873-DFC7-4793-BC80-14BA552CBC33}" destId="{C8DC631E-CA27-46F4-901A-7EAF6DF3F9D9}" srcOrd="2" destOrd="0" presId="urn:microsoft.com/office/officeart/2018/2/layout/IconVerticalSolidList"/>
    <dgm:cxn modelId="{4677A680-964A-478B-9831-5485646CBA0A}" type="presParOf" srcId="{C8DC631E-CA27-46F4-901A-7EAF6DF3F9D9}" destId="{72393AF4-BF5A-4A8B-BE54-4F3203335B29}" srcOrd="0" destOrd="0" presId="urn:microsoft.com/office/officeart/2018/2/layout/IconVerticalSolidList"/>
    <dgm:cxn modelId="{27853330-DBE0-4AB6-8FBE-9EF69F95C243}" type="presParOf" srcId="{C8DC631E-CA27-46F4-901A-7EAF6DF3F9D9}" destId="{99309434-0D63-4F96-A41C-FCF86DEFEEBE}" srcOrd="1" destOrd="0" presId="urn:microsoft.com/office/officeart/2018/2/layout/IconVerticalSolidList"/>
    <dgm:cxn modelId="{C7005B93-C903-4500-855D-03DC9C74500D}" type="presParOf" srcId="{C8DC631E-CA27-46F4-901A-7EAF6DF3F9D9}" destId="{3A31F8A9-4CCA-455F-8EA5-62EAA2D0664C}" srcOrd="2" destOrd="0" presId="urn:microsoft.com/office/officeart/2018/2/layout/IconVerticalSolidList"/>
    <dgm:cxn modelId="{26A09A5D-3C78-4EA6-896A-BFC2893E0238}" type="presParOf" srcId="{C8DC631E-CA27-46F4-901A-7EAF6DF3F9D9}" destId="{018FDB35-9575-4FFC-B51A-4D5A995648A4}" srcOrd="3" destOrd="0" presId="urn:microsoft.com/office/officeart/2018/2/layout/IconVerticalSolidList"/>
    <dgm:cxn modelId="{A10E2470-C1A6-40E9-BD69-D437F24AA1BD}" type="presParOf" srcId="{C8DC631E-CA27-46F4-901A-7EAF6DF3F9D9}" destId="{2BE21015-E069-4E43-A541-4E79D84A328E}" srcOrd="4" destOrd="0" presId="urn:microsoft.com/office/officeart/2018/2/layout/IconVerticalSolidList"/>
    <dgm:cxn modelId="{0B863B2F-C225-4B0C-8B57-FC6CEE8DEAAE}" type="presParOf" srcId="{59BD3873-DFC7-4793-BC80-14BA552CBC33}" destId="{BB58BD36-2070-4BC2-9397-BD610C4DAA9A}" srcOrd="3" destOrd="0" presId="urn:microsoft.com/office/officeart/2018/2/layout/IconVerticalSolidList"/>
    <dgm:cxn modelId="{ED4A669C-1A25-4E60-805F-57966040F0DF}" type="presParOf" srcId="{59BD3873-DFC7-4793-BC80-14BA552CBC33}" destId="{1F363D41-A31D-48C5-BDE3-740C346E8DDF}" srcOrd="4" destOrd="0" presId="urn:microsoft.com/office/officeart/2018/2/layout/IconVerticalSolidList"/>
    <dgm:cxn modelId="{2FF589D9-3DD5-44C7-8E9C-CC806BBEA758}" type="presParOf" srcId="{1F363D41-A31D-48C5-BDE3-740C346E8DDF}" destId="{A5AF40FE-4A02-4736-95FA-5F01296777B6}" srcOrd="0" destOrd="0" presId="urn:microsoft.com/office/officeart/2018/2/layout/IconVerticalSolidList"/>
    <dgm:cxn modelId="{0EC3AB96-B7A2-4ABB-A729-B9185AD0BCBB}" type="presParOf" srcId="{1F363D41-A31D-48C5-BDE3-740C346E8DDF}" destId="{48D95137-91DE-4E55-86D2-F3CA4B293131}" srcOrd="1" destOrd="0" presId="urn:microsoft.com/office/officeart/2018/2/layout/IconVerticalSolidList"/>
    <dgm:cxn modelId="{AC6BF85F-BDFA-4879-BE35-0D357C39CAC8}" type="presParOf" srcId="{1F363D41-A31D-48C5-BDE3-740C346E8DDF}" destId="{0FB7BADF-BBEB-4057-9DF9-1639114CF959}" srcOrd="2" destOrd="0" presId="urn:microsoft.com/office/officeart/2018/2/layout/IconVerticalSolidList"/>
    <dgm:cxn modelId="{0C53D026-7575-4F15-9468-1C834A8ED171}" type="presParOf" srcId="{1F363D41-A31D-48C5-BDE3-740C346E8DDF}" destId="{8E889F18-1F18-41E7-9976-BDB6D5A54C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F5D796-493A-43C0-A793-F23F50C36BAC}" type="doc">
      <dgm:prSet loTypeId="urn:microsoft.com/office/officeart/2005/8/layout/hProcess9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83FBD8-089F-4158-ACB7-8DF9E0A563EB}">
      <dgm:prSet/>
      <dgm:spPr/>
      <dgm:t>
        <a:bodyPr/>
        <a:lstStyle/>
        <a:p>
          <a:r>
            <a:rPr lang="en-IN"/>
            <a:t>Now, </a:t>
          </a:r>
          <a:r>
            <a:rPr lang="en-IN" b="1" u="sng"/>
            <a:t>When we bring in New Predictions</a:t>
          </a:r>
          <a:r>
            <a:rPr lang="en-IN"/>
            <a:t>, </a:t>
          </a:r>
          <a:endParaRPr lang="en-US"/>
        </a:p>
      </dgm:t>
    </dgm:pt>
    <dgm:pt modelId="{A0DD8F9C-C98C-4C84-8619-4DBBF61A519F}" type="parTrans" cxnId="{BCC0A666-890B-4738-AE03-7138083B5884}">
      <dgm:prSet/>
      <dgm:spPr/>
      <dgm:t>
        <a:bodyPr/>
        <a:lstStyle/>
        <a:p>
          <a:endParaRPr lang="en-US"/>
        </a:p>
      </dgm:t>
    </dgm:pt>
    <dgm:pt modelId="{E1D8961D-9A27-47FE-A31E-23DFA39DB740}" type="sibTrans" cxnId="{BCC0A666-890B-4738-AE03-7138083B5884}">
      <dgm:prSet/>
      <dgm:spPr/>
      <dgm:t>
        <a:bodyPr/>
        <a:lstStyle/>
        <a:p>
          <a:endParaRPr lang="en-US"/>
        </a:p>
      </dgm:t>
    </dgm:pt>
    <dgm:pt modelId="{FCD4CE5C-E438-469E-8ED7-9B6E1771F23C}">
      <dgm:prSet/>
      <dgm:spPr/>
      <dgm:t>
        <a:bodyPr/>
        <a:lstStyle/>
        <a:p>
          <a:r>
            <a:rPr lang="en-IN" dirty="0"/>
            <a:t>We Make a lot of “</a:t>
          </a:r>
          <a:r>
            <a:rPr lang="en-IN" b="1" u="sng" dirty="0"/>
            <a:t>Possibilities</a:t>
          </a:r>
          <a:r>
            <a:rPr lang="en-IN" dirty="0"/>
            <a:t>” and “</a:t>
          </a:r>
          <a:r>
            <a:rPr lang="en-IN" b="1" u="sng" dirty="0"/>
            <a:t>Then We Collect those Memories Overtime</a:t>
          </a:r>
          <a:r>
            <a:rPr lang="en-IN" dirty="0"/>
            <a:t>”</a:t>
          </a:r>
          <a:endParaRPr lang="en-US" dirty="0"/>
        </a:p>
      </dgm:t>
    </dgm:pt>
    <dgm:pt modelId="{D3207257-E7A7-4AB4-A736-C965F2578E67}" type="parTrans" cxnId="{DC4F3108-8F3F-4A81-9ECA-313D6DF718E9}">
      <dgm:prSet/>
      <dgm:spPr/>
      <dgm:t>
        <a:bodyPr/>
        <a:lstStyle/>
        <a:p>
          <a:endParaRPr lang="en-US"/>
        </a:p>
      </dgm:t>
    </dgm:pt>
    <dgm:pt modelId="{D67CB9CD-844A-4215-9FA5-A43811A1F54D}" type="sibTrans" cxnId="{DC4F3108-8F3F-4A81-9ECA-313D6DF718E9}">
      <dgm:prSet/>
      <dgm:spPr/>
      <dgm:t>
        <a:bodyPr/>
        <a:lstStyle/>
        <a:p>
          <a:endParaRPr lang="en-US"/>
        </a:p>
      </dgm:t>
    </dgm:pt>
    <dgm:pt modelId="{ACC67AE7-3F7E-4D40-A880-2E4332888AB2}">
      <dgm:prSet/>
      <dgm:spPr/>
      <dgm:t>
        <a:bodyPr/>
        <a:lstStyle/>
        <a:p>
          <a:r>
            <a:rPr lang="en-IN" dirty="0"/>
            <a:t>And of, All those “</a:t>
          </a:r>
          <a:r>
            <a:rPr lang="en-IN" b="1" u="sng" dirty="0"/>
            <a:t>Possible Predictions</a:t>
          </a:r>
          <a:r>
            <a:rPr lang="en-IN" b="1" dirty="0"/>
            <a:t>”</a:t>
          </a:r>
          <a:r>
            <a:rPr lang="en-IN" dirty="0"/>
            <a:t>, At Each Time Step, </a:t>
          </a:r>
          <a:endParaRPr lang="en-US" dirty="0"/>
        </a:p>
      </dgm:t>
    </dgm:pt>
    <dgm:pt modelId="{DD589047-F3A7-4205-974F-009366434BB2}" type="parTrans" cxnId="{B5A9179C-8AEF-4BB2-B0EB-76ED9753DF12}">
      <dgm:prSet/>
      <dgm:spPr/>
      <dgm:t>
        <a:bodyPr/>
        <a:lstStyle/>
        <a:p>
          <a:endParaRPr lang="en-US"/>
        </a:p>
      </dgm:t>
    </dgm:pt>
    <dgm:pt modelId="{570EDA47-0EE6-4D9C-A226-D5A0B4AE59AF}" type="sibTrans" cxnId="{B5A9179C-8AEF-4BB2-B0EB-76ED9753DF12}">
      <dgm:prSet/>
      <dgm:spPr/>
      <dgm:t>
        <a:bodyPr/>
        <a:lstStyle/>
        <a:p>
          <a:endParaRPr lang="en-US"/>
        </a:p>
      </dgm:t>
    </dgm:pt>
    <dgm:pt modelId="{2FD1767A-9F37-4B5A-B685-FF6691479AA4}">
      <dgm:prSet/>
      <dgm:spPr/>
      <dgm:t>
        <a:bodyPr/>
        <a:lstStyle/>
        <a:p>
          <a:r>
            <a:rPr lang="en-IN" dirty="0"/>
            <a:t>We Just </a:t>
          </a:r>
          <a:r>
            <a:rPr lang="en-IN" b="1" dirty="0"/>
            <a:t>“</a:t>
          </a:r>
          <a:r>
            <a:rPr lang="en-IN" b="1" u="sng" dirty="0"/>
            <a:t>Select a Few to Release</a:t>
          </a:r>
          <a:r>
            <a:rPr lang="en-IN" b="1" dirty="0"/>
            <a:t>” </a:t>
          </a:r>
          <a:r>
            <a:rPr lang="en-IN" dirty="0"/>
            <a:t>as a “</a:t>
          </a:r>
          <a:r>
            <a:rPr lang="en-IN" b="1" u="sng" dirty="0"/>
            <a:t>Prediction for that Moment</a:t>
          </a:r>
          <a:r>
            <a:rPr lang="en-IN" b="1" dirty="0"/>
            <a:t>”;</a:t>
          </a:r>
          <a:endParaRPr lang="en-US" dirty="0"/>
        </a:p>
      </dgm:t>
    </dgm:pt>
    <dgm:pt modelId="{95CD2C74-57E5-4B8D-B4CA-19BFA6805896}" type="parTrans" cxnId="{22E630C3-1526-4E15-8339-D5C798E53AE1}">
      <dgm:prSet/>
      <dgm:spPr/>
      <dgm:t>
        <a:bodyPr/>
        <a:lstStyle/>
        <a:p>
          <a:endParaRPr lang="en-US"/>
        </a:p>
      </dgm:t>
    </dgm:pt>
    <dgm:pt modelId="{F6509DCD-992C-44C5-9FCC-4F44B4B01C6C}" type="sibTrans" cxnId="{22E630C3-1526-4E15-8339-D5C798E53AE1}">
      <dgm:prSet/>
      <dgm:spPr/>
      <dgm:t>
        <a:bodyPr/>
        <a:lstStyle/>
        <a:p>
          <a:endParaRPr lang="en-US"/>
        </a:p>
      </dgm:t>
    </dgm:pt>
    <dgm:pt modelId="{8A45A828-9CE7-4C2C-9ED5-7C95994F3511}">
      <dgm:prSet/>
      <dgm:spPr/>
      <dgm:t>
        <a:bodyPr/>
        <a:lstStyle/>
        <a:p>
          <a:endParaRPr lang="en-US" dirty="0"/>
        </a:p>
      </dgm:t>
    </dgm:pt>
    <dgm:pt modelId="{0D1946DD-500D-41BA-806F-2889A534FACC}" type="parTrans" cxnId="{49E5DEB9-EDDE-4AC6-A191-F2C49282E80B}">
      <dgm:prSet/>
      <dgm:spPr/>
      <dgm:t>
        <a:bodyPr/>
        <a:lstStyle/>
        <a:p>
          <a:endParaRPr lang="en-IN"/>
        </a:p>
      </dgm:t>
    </dgm:pt>
    <dgm:pt modelId="{B0BF558E-4F3E-44C9-898A-D6FFD6F69FE4}" type="sibTrans" cxnId="{49E5DEB9-EDDE-4AC6-A191-F2C49282E80B}">
      <dgm:prSet/>
      <dgm:spPr/>
      <dgm:t>
        <a:bodyPr/>
        <a:lstStyle/>
        <a:p>
          <a:endParaRPr lang="en-IN"/>
        </a:p>
      </dgm:t>
    </dgm:pt>
    <dgm:pt modelId="{68057C97-CEAE-468D-A089-608827DE28DB}">
      <dgm:prSet/>
      <dgm:spPr/>
      <dgm:t>
        <a:bodyPr/>
        <a:lstStyle/>
        <a:p>
          <a:endParaRPr lang="en-US" dirty="0"/>
        </a:p>
      </dgm:t>
    </dgm:pt>
    <dgm:pt modelId="{44321055-371F-4F3A-AA2C-9FC994AF8F1F}" type="parTrans" cxnId="{0CCEB0CD-5B1F-4F18-BCB5-84932F26B29F}">
      <dgm:prSet/>
      <dgm:spPr/>
      <dgm:t>
        <a:bodyPr/>
        <a:lstStyle/>
        <a:p>
          <a:endParaRPr lang="en-IN"/>
        </a:p>
      </dgm:t>
    </dgm:pt>
    <dgm:pt modelId="{71B5F540-4B77-427B-A74B-FABA5FBA20AE}" type="sibTrans" cxnId="{0CCEB0CD-5B1F-4F18-BCB5-84932F26B29F}">
      <dgm:prSet/>
      <dgm:spPr/>
      <dgm:t>
        <a:bodyPr/>
        <a:lstStyle/>
        <a:p>
          <a:endParaRPr lang="en-IN"/>
        </a:p>
      </dgm:t>
    </dgm:pt>
    <dgm:pt modelId="{138A933E-C096-48A5-A24D-344B06FFC2EA}" type="pres">
      <dgm:prSet presAssocID="{3CF5D796-493A-43C0-A793-F23F50C36BAC}" presName="CompostProcess" presStyleCnt="0">
        <dgm:presLayoutVars>
          <dgm:dir/>
          <dgm:resizeHandles val="exact"/>
        </dgm:presLayoutVars>
      </dgm:prSet>
      <dgm:spPr/>
    </dgm:pt>
    <dgm:pt modelId="{882E8D0F-7F1D-4526-B3F0-05595D5DC272}" type="pres">
      <dgm:prSet presAssocID="{3CF5D796-493A-43C0-A793-F23F50C36BAC}" presName="arrow" presStyleLbl="bgShp" presStyleIdx="0" presStyleCnt="1"/>
      <dgm:spPr/>
    </dgm:pt>
    <dgm:pt modelId="{553B53AF-9662-4A05-909C-10EC32FF69B0}" type="pres">
      <dgm:prSet presAssocID="{3CF5D796-493A-43C0-A793-F23F50C36BAC}" presName="linearProcess" presStyleCnt="0"/>
      <dgm:spPr/>
    </dgm:pt>
    <dgm:pt modelId="{E90F4C47-50A2-49C1-8BB1-C16630AE44A9}" type="pres">
      <dgm:prSet presAssocID="{9783FBD8-089F-4158-ACB7-8DF9E0A563EB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C4F3108-8F3F-4A81-9ECA-313D6DF718E9}" srcId="{9783FBD8-089F-4158-ACB7-8DF9E0A563EB}" destId="{FCD4CE5C-E438-469E-8ED7-9B6E1771F23C}" srcOrd="0" destOrd="0" parTransId="{D3207257-E7A7-4AB4-A736-C965F2578E67}" sibTransId="{D67CB9CD-844A-4215-9FA5-A43811A1F54D}"/>
    <dgm:cxn modelId="{BCC0A666-890B-4738-AE03-7138083B5884}" srcId="{3CF5D796-493A-43C0-A793-F23F50C36BAC}" destId="{9783FBD8-089F-4158-ACB7-8DF9E0A563EB}" srcOrd="0" destOrd="0" parTransId="{A0DD8F9C-C98C-4C84-8619-4DBBF61A519F}" sibTransId="{E1D8961D-9A27-47FE-A31E-23DFA39DB740}"/>
    <dgm:cxn modelId="{DB7AC785-9EDE-4909-938E-6E498477FAB9}" type="presOf" srcId="{ACC67AE7-3F7E-4D40-A880-2E4332888AB2}" destId="{E90F4C47-50A2-49C1-8BB1-C16630AE44A9}" srcOrd="0" destOrd="3" presId="urn:microsoft.com/office/officeart/2005/8/layout/hProcess9"/>
    <dgm:cxn modelId="{07537C96-0CA7-44DB-9975-8CD8FA492AFF}" type="presOf" srcId="{3CF5D796-493A-43C0-A793-F23F50C36BAC}" destId="{138A933E-C096-48A5-A24D-344B06FFC2EA}" srcOrd="0" destOrd="0" presId="urn:microsoft.com/office/officeart/2005/8/layout/hProcess9"/>
    <dgm:cxn modelId="{B5A9179C-8AEF-4BB2-B0EB-76ED9753DF12}" srcId="{9783FBD8-089F-4158-ACB7-8DF9E0A563EB}" destId="{ACC67AE7-3F7E-4D40-A880-2E4332888AB2}" srcOrd="2" destOrd="0" parTransId="{DD589047-F3A7-4205-974F-009366434BB2}" sibTransId="{570EDA47-0EE6-4D9C-A226-D5A0B4AE59AF}"/>
    <dgm:cxn modelId="{8C9D2FA3-6623-4D3F-AEFA-8D06B6C28F95}" type="presOf" srcId="{2FD1767A-9F37-4B5A-B685-FF6691479AA4}" destId="{E90F4C47-50A2-49C1-8BB1-C16630AE44A9}" srcOrd="0" destOrd="5" presId="urn:microsoft.com/office/officeart/2005/8/layout/hProcess9"/>
    <dgm:cxn modelId="{2E34E7A7-521A-4C99-87D5-FA87273BC475}" type="presOf" srcId="{68057C97-CEAE-468D-A089-608827DE28DB}" destId="{E90F4C47-50A2-49C1-8BB1-C16630AE44A9}" srcOrd="0" destOrd="4" presId="urn:microsoft.com/office/officeart/2005/8/layout/hProcess9"/>
    <dgm:cxn modelId="{49E5DEB9-EDDE-4AC6-A191-F2C49282E80B}" srcId="{9783FBD8-089F-4158-ACB7-8DF9E0A563EB}" destId="{8A45A828-9CE7-4C2C-9ED5-7C95994F3511}" srcOrd="1" destOrd="0" parTransId="{0D1946DD-500D-41BA-806F-2889A534FACC}" sibTransId="{B0BF558E-4F3E-44C9-898A-D6FFD6F69FE4}"/>
    <dgm:cxn modelId="{22E630C3-1526-4E15-8339-D5C798E53AE1}" srcId="{9783FBD8-089F-4158-ACB7-8DF9E0A563EB}" destId="{2FD1767A-9F37-4B5A-B685-FF6691479AA4}" srcOrd="4" destOrd="0" parTransId="{95CD2C74-57E5-4B8D-B4CA-19BFA6805896}" sibTransId="{F6509DCD-992C-44C5-9FCC-4F44B4B01C6C}"/>
    <dgm:cxn modelId="{0CCEB0CD-5B1F-4F18-BCB5-84932F26B29F}" srcId="{9783FBD8-089F-4158-ACB7-8DF9E0A563EB}" destId="{68057C97-CEAE-468D-A089-608827DE28DB}" srcOrd="3" destOrd="0" parTransId="{44321055-371F-4F3A-AA2C-9FC994AF8F1F}" sibTransId="{71B5F540-4B77-427B-A74B-FABA5FBA20AE}"/>
    <dgm:cxn modelId="{393321D5-05CE-4D40-8855-D96AE4E4DEEE}" type="presOf" srcId="{9783FBD8-089F-4158-ACB7-8DF9E0A563EB}" destId="{E90F4C47-50A2-49C1-8BB1-C16630AE44A9}" srcOrd="0" destOrd="0" presId="urn:microsoft.com/office/officeart/2005/8/layout/hProcess9"/>
    <dgm:cxn modelId="{2D721ED7-7D5F-4DB8-B7E6-CF297D693967}" type="presOf" srcId="{8A45A828-9CE7-4C2C-9ED5-7C95994F3511}" destId="{E90F4C47-50A2-49C1-8BB1-C16630AE44A9}" srcOrd="0" destOrd="2" presId="urn:microsoft.com/office/officeart/2005/8/layout/hProcess9"/>
    <dgm:cxn modelId="{4019F1FD-B97D-49FE-94C2-DDD5A4881429}" type="presOf" srcId="{FCD4CE5C-E438-469E-8ED7-9B6E1771F23C}" destId="{E90F4C47-50A2-49C1-8BB1-C16630AE44A9}" srcOrd="0" destOrd="1" presId="urn:microsoft.com/office/officeart/2005/8/layout/hProcess9"/>
    <dgm:cxn modelId="{805521F5-9AF3-4BF7-9FAC-A78FB82976D4}" type="presParOf" srcId="{138A933E-C096-48A5-A24D-344B06FFC2EA}" destId="{882E8D0F-7F1D-4526-B3F0-05595D5DC272}" srcOrd="0" destOrd="0" presId="urn:microsoft.com/office/officeart/2005/8/layout/hProcess9"/>
    <dgm:cxn modelId="{839178D4-BDE5-42CD-B26F-5AB24F86A848}" type="presParOf" srcId="{138A933E-C096-48A5-A24D-344B06FFC2EA}" destId="{553B53AF-9662-4A05-909C-10EC32FF69B0}" srcOrd="1" destOrd="0" presId="urn:microsoft.com/office/officeart/2005/8/layout/hProcess9"/>
    <dgm:cxn modelId="{B3E2680B-E7FE-49FC-9AD3-F56E2C3D4978}" type="presParOf" srcId="{553B53AF-9662-4A05-909C-10EC32FF69B0}" destId="{E90F4C47-50A2-49C1-8BB1-C16630AE44A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7F8BD3-C072-4BCF-9D7C-00EEA65F42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A00ED45-80D2-4415-B241-A6135BCC900D}">
      <dgm:prSet/>
      <dgm:spPr/>
      <dgm:t>
        <a:bodyPr/>
        <a:lstStyle/>
        <a:p>
          <a:r>
            <a:rPr lang="en-IN" dirty="0"/>
            <a:t>Our Story so far is </a:t>
          </a:r>
          <a:r>
            <a:rPr lang="en-IN" b="1" dirty="0"/>
            <a:t>“</a:t>
          </a:r>
          <a:r>
            <a:rPr lang="en-IN" b="1" u="sng" dirty="0"/>
            <a:t>Jane saw Spot</a:t>
          </a:r>
          <a:r>
            <a:rPr lang="en-IN" b="1" dirty="0"/>
            <a:t>.”</a:t>
          </a:r>
          <a:endParaRPr lang="en-US" dirty="0"/>
        </a:p>
      </dgm:t>
    </dgm:pt>
    <dgm:pt modelId="{8B9E109E-E2FF-4CBF-867B-5F2233B3D6CB}" type="parTrans" cxnId="{0C6A42C7-8406-4072-B719-9F25C691BAFA}">
      <dgm:prSet/>
      <dgm:spPr/>
      <dgm:t>
        <a:bodyPr/>
        <a:lstStyle/>
        <a:p>
          <a:endParaRPr lang="en-US"/>
        </a:p>
      </dgm:t>
    </dgm:pt>
    <dgm:pt modelId="{1E03380F-ED95-4BE0-8653-33D5860D67E7}" type="sibTrans" cxnId="{0C6A42C7-8406-4072-B719-9F25C691BAFA}">
      <dgm:prSet/>
      <dgm:spPr/>
      <dgm:t>
        <a:bodyPr/>
        <a:lstStyle/>
        <a:p>
          <a:endParaRPr lang="en-US"/>
        </a:p>
      </dgm:t>
    </dgm:pt>
    <dgm:pt modelId="{473BBF37-A729-48DA-BE42-243A92048BAF}">
      <dgm:prSet/>
      <dgm:spPr/>
      <dgm:t>
        <a:bodyPr/>
        <a:lstStyle/>
        <a:p>
          <a:r>
            <a:rPr lang="en-IN" b="1"/>
            <a:t>Doug… </a:t>
          </a:r>
          <a:r>
            <a:rPr lang="en-IN"/>
            <a:t>is the most recent word that has occurred in our story;  And also not surprisingly for this time step, </a:t>
          </a:r>
          <a:endParaRPr lang="en-US"/>
        </a:p>
      </dgm:t>
    </dgm:pt>
    <dgm:pt modelId="{C1F3C5D6-030D-42A5-9ABE-5117320656B4}" type="parTrans" cxnId="{49502572-61F6-4E01-B307-BAA1E81DB5D8}">
      <dgm:prSet/>
      <dgm:spPr/>
      <dgm:t>
        <a:bodyPr/>
        <a:lstStyle/>
        <a:p>
          <a:endParaRPr lang="en-US"/>
        </a:p>
      </dgm:t>
    </dgm:pt>
    <dgm:pt modelId="{19B0125D-6FB7-4684-9FEB-B8A0C96CA4A6}" type="sibTrans" cxnId="{49502572-61F6-4E01-B307-BAA1E81DB5D8}">
      <dgm:prSet/>
      <dgm:spPr/>
      <dgm:t>
        <a:bodyPr/>
        <a:lstStyle/>
        <a:p>
          <a:endParaRPr lang="en-US"/>
        </a:p>
      </dgm:t>
    </dgm:pt>
    <dgm:pt modelId="{19E4C384-81E0-4178-A072-123F23A42C7C}">
      <dgm:prSet/>
      <dgm:spPr/>
      <dgm:t>
        <a:bodyPr/>
        <a:lstStyle/>
        <a:p>
          <a:r>
            <a:rPr lang="en-IN" b="1" u="sng"/>
            <a:t>The Names</a:t>
          </a:r>
          <a:r>
            <a:rPr lang="en-IN" b="1"/>
            <a:t>:</a:t>
          </a:r>
          <a:endParaRPr lang="en-US"/>
        </a:p>
      </dgm:t>
    </dgm:pt>
    <dgm:pt modelId="{2B83B825-A753-4B98-8DAD-E453B28A4280}" type="parTrans" cxnId="{7DCBE87D-F930-45D5-8808-535D40266891}">
      <dgm:prSet/>
      <dgm:spPr/>
      <dgm:t>
        <a:bodyPr/>
        <a:lstStyle/>
        <a:p>
          <a:endParaRPr lang="en-US"/>
        </a:p>
      </dgm:t>
    </dgm:pt>
    <dgm:pt modelId="{44A16D59-43AB-4AD6-A951-800DEE509647}" type="sibTrans" cxnId="{7DCBE87D-F930-45D5-8808-535D40266891}">
      <dgm:prSet/>
      <dgm:spPr/>
      <dgm:t>
        <a:bodyPr/>
        <a:lstStyle/>
        <a:p>
          <a:endParaRPr lang="en-US"/>
        </a:p>
      </dgm:t>
    </dgm:pt>
    <dgm:pt modelId="{114C5026-8C45-40BC-8F00-C2344388A91B}">
      <dgm:prSet custT="1"/>
      <dgm:spPr/>
      <dgm:t>
        <a:bodyPr/>
        <a:lstStyle/>
        <a:p>
          <a:r>
            <a:rPr lang="en-IN" sz="1400" b="1" i="1" dirty="0"/>
            <a:t>Doug,</a:t>
          </a:r>
          <a:endParaRPr lang="en-US" sz="1400" b="1" i="1" dirty="0"/>
        </a:p>
      </dgm:t>
    </dgm:pt>
    <dgm:pt modelId="{137F20CE-829C-432D-9D07-D9443ED6EBAC}" type="parTrans" cxnId="{E2B9C595-9AAD-4DE9-B543-02AE87D04E97}">
      <dgm:prSet/>
      <dgm:spPr/>
      <dgm:t>
        <a:bodyPr/>
        <a:lstStyle/>
        <a:p>
          <a:endParaRPr lang="en-US"/>
        </a:p>
      </dgm:t>
    </dgm:pt>
    <dgm:pt modelId="{41159FBA-0EE9-4C5E-A4DE-82E091C301C6}" type="sibTrans" cxnId="{E2B9C595-9AAD-4DE9-B543-02AE87D04E97}">
      <dgm:prSet/>
      <dgm:spPr/>
      <dgm:t>
        <a:bodyPr/>
        <a:lstStyle/>
        <a:p>
          <a:endParaRPr lang="en-US"/>
        </a:p>
      </dgm:t>
    </dgm:pt>
    <dgm:pt modelId="{BAC27E4A-F33B-49A7-9BDA-7561F7832D5D}">
      <dgm:prSet custT="1"/>
      <dgm:spPr/>
      <dgm:t>
        <a:bodyPr/>
        <a:lstStyle/>
        <a:p>
          <a:r>
            <a:rPr lang="en-IN" sz="1400" b="1" i="1" dirty="0"/>
            <a:t>Jane,</a:t>
          </a:r>
          <a:endParaRPr lang="en-US" sz="1400" b="1" i="1" dirty="0"/>
        </a:p>
      </dgm:t>
    </dgm:pt>
    <dgm:pt modelId="{032031CF-852C-43DF-BE80-B0C623112C70}" type="parTrans" cxnId="{BCF896F7-E2D7-4C7A-9A66-72C5E159843C}">
      <dgm:prSet/>
      <dgm:spPr/>
      <dgm:t>
        <a:bodyPr/>
        <a:lstStyle/>
        <a:p>
          <a:endParaRPr lang="en-US"/>
        </a:p>
      </dgm:t>
    </dgm:pt>
    <dgm:pt modelId="{F93E32C2-C891-46B9-8207-269AAD8F29C8}" type="sibTrans" cxnId="{BCF896F7-E2D7-4C7A-9A66-72C5E159843C}">
      <dgm:prSet/>
      <dgm:spPr/>
      <dgm:t>
        <a:bodyPr/>
        <a:lstStyle/>
        <a:p>
          <a:endParaRPr lang="en-US"/>
        </a:p>
      </dgm:t>
    </dgm:pt>
    <dgm:pt modelId="{9497C1C7-0FFC-44CB-9D41-22B9AFD0D746}">
      <dgm:prSet custT="1"/>
      <dgm:spPr/>
      <dgm:t>
        <a:bodyPr/>
        <a:lstStyle/>
        <a:p>
          <a:r>
            <a:rPr lang="en-IN" sz="1400" b="1" i="1" dirty="0"/>
            <a:t>Spot</a:t>
          </a:r>
          <a:endParaRPr lang="en-US" sz="1400" b="1" i="1" dirty="0"/>
        </a:p>
      </dgm:t>
    </dgm:pt>
    <dgm:pt modelId="{C2534374-CFFC-41B8-B1AC-9D1B42A27E2F}" type="parTrans" cxnId="{A573A266-BB3E-4F46-8FB5-6FB13949B9DC}">
      <dgm:prSet/>
      <dgm:spPr/>
      <dgm:t>
        <a:bodyPr/>
        <a:lstStyle/>
        <a:p>
          <a:endParaRPr lang="en-US"/>
        </a:p>
      </dgm:t>
    </dgm:pt>
    <dgm:pt modelId="{13D8FA98-3FFF-4F15-BD92-5079D56DB6EF}" type="sibTrans" cxnId="{A573A266-BB3E-4F46-8FB5-6FB13949B9DC}">
      <dgm:prSet/>
      <dgm:spPr/>
      <dgm:t>
        <a:bodyPr/>
        <a:lstStyle/>
        <a:p>
          <a:endParaRPr lang="en-US"/>
        </a:p>
      </dgm:t>
    </dgm:pt>
    <dgm:pt modelId="{A6E4972D-48FA-4267-B774-E2756F36C57F}">
      <dgm:prSet/>
      <dgm:spPr/>
      <dgm:t>
        <a:bodyPr/>
        <a:lstStyle/>
        <a:p>
          <a:r>
            <a:rPr lang="en-IN" b="1" dirty="0"/>
            <a:t>Were all </a:t>
          </a:r>
          <a:r>
            <a:rPr lang="en-IN" b="1" u="sng" dirty="0"/>
            <a:t>Predicted as Viable Options</a:t>
          </a:r>
          <a:r>
            <a:rPr lang="en-IN" b="1" dirty="0"/>
            <a:t>;   </a:t>
          </a:r>
        </a:p>
        <a:p>
          <a:r>
            <a:rPr lang="en-IN" b="1" dirty="0"/>
            <a:t>This makes Sense, We wrapped up our sentence with a “.”</a:t>
          </a:r>
          <a:endParaRPr lang="en-US" dirty="0"/>
        </a:p>
      </dgm:t>
    </dgm:pt>
    <dgm:pt modelId="{CA2074E0-BF64-4D50-90E2-580EC661D0DF}" type="parTrans" cxnId="{DEA2575C-7DA7-4629-A9B2-02DF9ADE774D}">
      <dgm:prSet/>
      <dgm:spPr/>
      <dgm:t>
        <a:bodyPr/>
        <a:lstStyle/>
        <a:p>
          <a:endParaRPr lang="en-US"/>
        </a:p>
      </dgm:t>
    </dgm:pt>
    <dgm:pt modelId="{4AE7F855-E2CD-470A-AD7D-70D4F2CFE974}" type="sibTrans" cxnId="{DEA2575C-7DA7-4629-A9B2-02DF9ADE774D}">
      <dgm:prSet/>
      <dgm:spPr/>
      <dgm:t>
        <a:bodyPr/>
        <a:lstStyle/>
        <a:p>
          <a:endParaRPr lang="en-US"/>
        </a:p>
      </dgm:t>
    </dgm:pt>
    <dgm:pt modelId="{DD61B86F-F18C-4CA5-BD99-DE04B3ADFEFA}">
      <dgm:prSet/>
      <dgm:spPr/>
      <dgm:t>
        <a:bodyPr/>
        <a:lstStyle/>
        <a:p>
          <a:r>
            <a:rPr lang="en-IN" b="1" dirty="0"/>
            <a:t>The New Sentence </a:t>
          </a:r>
          <a:r>
            <a:rPr lang="en-IN" b="1" u="sng" dirty="0"/>
            <a:t>can start with any names</a:t>
          </a:r>
          <a:r>
            <a:rPr lang="en-IN" b="1" dirty="0"/>
            <a:t>;  </a:t>
          </a:r>
        </a:p>
        <a:p>
          <a:r>
            <a:rPr lang="en-IN" b="1" dirty="0"/>
            <a:t>Which are all </a:t>
          </a:r>
          <a:r>
            <a:rPr lang="en-IN" b="1" u="sng" dirty="0"/>
            <a:t>great predictions;</a:t>
          </a:r>
          <a:endParaRPr lang="en-US" dirty="0"/>
        </a:p>
      </dgm:t>
    </dgm:pt>
    <dgm:pt modelId="{60F9BD1D-2724-426C-9543-4A8704B45330}" type="parTrans" cxnId="{643470F7-59E2-410B-ADF8-580CC97F5BAD}">
      <dgm:prSet/>
      <dgm:spPr/>
      <dgm:t>
        <a:bodyPr/>
        <a:lstStyle/>
        <a:p>
          <a:endParaRPr lang="en-US"/>
        </a:p>
      </dgm:t>
    </dgm:pt>
    <dgm:pt modelId="{7B136EA3-EAC4-4086-8BAB-95F38DF7EA59}" type="sibTrans" cxnId="{643470F7-59E2-410B-ADF8-580CC97F5BAD}">
      <dgm:prSet/>
      <dgm:spPr/>
      <dgm:t>
        <a:bodyPr/>
        <a:lstStyle/>
        <a:p>
          <a:endParaRPr lang="en-US"/>
        </a:p>
      </dgm:t>
    </dgm:pt>
    <dgm:pt modelId="{67D04730-9744-4D60-ACEF-1A2237DD72C3}" type="pres">
      <dgm:prSet presAssocID="{F77F8BD3-C072-4BCF-9D7C-00EEA65F4245}" presName="root" presStyleCnt="0">
        <dgm:presLayoutVars>
          <dgm:dir/>
          <dgm:resizeHandles val="exact"/>
        </dgm:presLayoutVars>
      </dgm:prSet>
      <dgm:spPr/>
    </dgm:pt>
    <dgm:pt modelId="{4E2F05C3-96EC-4484-9565-3E756ADF0217}" type="pres">
      <dgm:prSet presAssocID="{4A00ED45-80D2-4415-B241-A6135BCC900D}" presName="compNode" presStyleCnt="0"/>
      <dgm:spPr/>
    </dgm:pt>
    <dgm:pt modelId="{3BA6E8F3-E274-4E4C-9953-C907B387544D}" type="pres">
      <dgm:prSet presAssocID="{4A00ED45-80D2-4415-B241-A6135BCC900D}" presName="bgRect" presStyleLbl="bgShp" presStyleIdx="0" presStyleCnt="5"/>
      <dgm:spPr/>
    </dgm:pt>
    <dgm:pt modelId="{E95D1ECE-56A4-474F-9732-6C53FE9B5426}" type="pres">
      <dgm:prSet presAssocID="{4A00ED45-80D2-4415-B241-A6135BCC900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22A1669E-87AE-4521-889C-AEA5B8BFEC5E}" type="pres">
      <dgm:prSet presAssocID="{4A00ED45-80D2-4415-B241-A6135BCC900D}" presName="spaceRect" presStyleCnt="0"/>
      <dgm:spPr/>
    </dgm:pt>
    <dgm:pt modelId="{8DB21C5F-1FC4-452C-AD17-7BD822EB26F5}" type="pres">
      <dgm:prSet presAssocID="{4A00ED45-80D2-4415-B241-A6135BCC900D}" presName="parTx" presStyleLbl="revTx" presStyleIdx="0" presStyleCnt="6">
        <dgm:presLayoutVars>
          <dgm:chMax val="0"/>
          <dgm:chPref val="0"/>
        </dgm:presLayoutVars>
      </dgm:prSet>
      <dgm:spPr/>
    </dgm:pt>
    <dgm:pt modelId="{4D9BAFA7-49B8-4223-AD37-FE374CF74374}" type="pres">
      <dgm:prSet presAssocID="{1E03380F-ED95-4BE0-8653-33D5860D67E7}" presName="sibTrans" presStyleCnt="0"/>
      <dgm:spPr/>
    </dgm:pt>
    <dgm:pt modelId="{B1E4003B-710D-47F2-B9C8-66C3F0E35AEA}" type="pres">
      <dgm:prSet presAssocID="{473BBF37-A729-48DA-BE42-243A92048BAF}" presName="compNode" presStyleCnt="0"/>
      <dgm:spPr/>
    </dgm:pt>
    <dgm:pt modelId="{DAFE8531-023D-40BB-906F-2BD4F741F340}" type="pres">
      <dgm:prSet presAssocID="{473BBF37-A729-48DA-BE42-243A92048BAF}" presName="bgRect" presStyleLbl="bgShp" presStyleIdx="1" presStyleCnt="5"/>
      <dgm:spPr/>
    </dgm:pt>
    <dgm:pt modelId="{113D31E1-72A0-4E2C-9740-D3656DBA7D3F}" type="pres">
      <dgm:prSet presAssocID="{473BBF37-A729-48DA-BE42-243A92048B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4F84FDC5-5A69-4A3D-BA25-BE908B8C5B76}" type="pres">
      <dgm:prSet presAssocID="{473BBF37-A729-48DA-BE42-243A92048BAF}" presName="spaceRect" presStyleCnt="0"/>
      <dgm:spPr/>
    </dgm:pt>
    <dgm:pt modelId="{58E1462A-FBD5-4ABF-887D-3BE53CE45AC6}" type="pres">
      <dgm:prSet presAssocID="{473BBF37-A729-48DA-BE42-243A92048BAF}" presName="parTx" presStyleLbl="revTx" presStyleIdx="1" presStyleCnt="6">
        <dgm:presLayoutVars>
          <dgm:chMax val="0"/>
          <dgm:chPref val="0"/>
        </dgm:presLayoutVars>
      </dgm:prSet>
      <dgm:spPr/>
    </dgm:pt>
    <dgm:pt modelId="{F484CF93-AF7B-420A-A476-942A56C08F7B}" type="pres">
      <dgm:prSet presAssocID="{19B0125D-6FB7-4684-9FEB-B8A0C96CA4A6}" presName="sibTrans" presStyleCnt="0"/>
      <dgm:spPr/>
    </dgm:pt>
    <dgm:pt modelId="{0E067CD1-753D-4839-96CC-C1B170BC671C}" type="pres">
      <dgm:prSet presAssocID="{19E4C384-81E0-4178-A072-123F23A42C7C}" presName="compNode" presStyleCnt="0"/>
      <dgm:spPr/>
    </dgm:pt>
    <dgm:pt modelId="{EA7E9954-9AA7-424D-9494-C1BD114F2606}" type="pres">
      <dgm:prSet presAssocID="{19E4C384-81E0-4178-A072-123F23A42C7C}" presName="bgRect" presStyleLbl="bgShp" presStyleIdx="2" presStyleCnt="5"/>
      <dgm:spPr/>
    </dgm:pt>
    <dgm:pt modelId="{08624475-F24C-48FF-8A7C-1059A4C5E3D4}" type="pres">
      <dgm:prSet presAssocID="{19E4C384-81E0-4178-A072-123F23A42C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12111D0-43E4-4C9B-A844-36DB53299DCB}" type="pres">
      <dgm:prSet presAssocID="{19E4C384-81E0-4178-A072-123F23A42C7C}" presName="spaceRect" presStyleCnt="0"/>
      <dgm:spPr/>
    </dgm:pt>
    <dgm:pt modelId="{E4E79912-B1DA-42E4-9917-98B3C41F0252}" type="pres">
      <dgm:prSet presAssocID="{19E4C384-81E0-4178-A072-123F23A42C7C}" presName="parTx" presStyleLbl="revTx" presStyleIdx="2" presStyleCnt="6">
        <dgm:presLayoutVars>
          <dgm:chMax val="0"/>
          <dgm:chPref val="0"/>
        </dgm:presLayoutVars>
      </dgm:prSet>
      <dgm:spPr/>
    </dgm:pt>
    <dgm:pt modelId="{4701A8FE-3225-4684-AD59-9C2749C5EFE5}" type="pres">
      <dgm:prSet presAssocID="{19E4C384-81E0-4178-A072-123F23A42C7C}" presName="desTx" presStyleLbl="revTx" presStyleIdx="3" presStyleCnt="6">
        <dgm:presLayoutVars/>
      </dgm:prSet>
      <dgm:spPr/>
    </dgm:pt>
    <dgm:pt modelId="{5484B5A7-1890-4C07-A239-F4A4F482BAE5}" type="pres">
      <dgm:prSet presAssocID="{44A16D59-43AB-4AD6-A951-800DEE509647}" presName="sibTrans" presStyleCnt="0"/>
      <dgm:spPr/>
    </dgm:pt>
    <dgm:pt modelId="{97819BFD-38F7-4F33-8977-8DB1530C7613}" type="pres">
      <dgm:prSet presAssocID="{A6E4972D-48FA-4267-B774-E2756F36C57F}" presName="compNode" presStyleCnt="0"/>
      <dgm:spPr/>
    </dgm:pt>
    <dgm:pt modelId="{5810634E-9B33-411A-B680-352105EE57EE}" type="pres">
      <dgm:prSet presAssocID="{A6E4972D-48FA-4267-B774-E2756F36C57F}" presName="bgRect" presStyleLbl="bgShp" presStyleIdx="3" presStyleCnt="5"/>
      <dgm:spPr/>
    </dgm:pt>
    <dgm:pt modelId="{4E5350B5-7078-432C-ABBF-21F3817C6BE6}" type="pres">
      <dgm:prSet presAssocID="{A6E4972D-48FA-4267-B774-E2756F36C5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90FE44-1C21-4F3E-A0D0-008CF8E2C644}" type="pres">
      <dgm:prSet presAssocID="{A6E4972D-48FA-4267-B774-E2756F36C57F}" presName="spaceRect" presStyleCnt="0"/>
      <dgm:spPr/>
    </dgm:pt>
    <dgm:pt modelId="{6E2D2759-EE3E-4959-A0EA-4A4E5FEC765A}" type="pres">
      <dgm:prSet presAssocID="{A6E4972D-48FA-4267-B774-E2756F36C57F}" presName="parTx" presStyleLbl="revTx" presStyleIdx="4" presStyleCnt="6">
        <dgm:presLayoutVars>
          <dgm:chMax val="0"/>
          <dgm:chPref val="0"/>
        </dgm:presLayoutVars>
      </dgm:prSet>
      <dgm:spPr/>
    </dgm:pt>
    <dgm:pt modelId="{FDADF9E0-BBE2-453A-A448-C287D15CCE3E}" type="pres">
      <dgm:prSet presAssocID="{4AE7F855-E2CD-470A-AD7D-70D4F2CFE974}" presName="sibTrans" presStyleCnt="0"/>
      <dgm:spPr/>
    </dgm:pt>
    <dgm:pt modelId="{CAA1C797-9AAD-4127-B052-CB964AF9D328}" type="pres">
      <dgm:prSet presAssocID="{DD61B86F-F18C-4CA5-BD99-DE04B3ADFEFA}" presName="compNode" presStyleCnt="0"/>
      <dgm:spPr/>
    </dgm:pt>
    <dgm:pt modelId="{8DD70226-CA52-4B50-AB75-E0520EF9A3B2}" type="pres">
      <dgm:prSet presAssocID="{DD61B86F-F18C-4CA5-BD99-DE04B3ADFEFA}" presName="bgRect" presStyleLbl="bgShp" presStyleIdx="4" presStyleCnt="5"/>
      <dgm:spPr/>
    </dgm:pt>
    <dgm:pt modelId="{BEA5CCC8-430C-4C53-BCBB-02B1075697E8}" type="pres">
      <dgm:prSet presAssocID="{DD61B86F-F18C-4CA5-BD99-DE04B3ADFEF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A5D89AD-1102-4049-9A35-E54AD16C3361}" type="pres">
      <dgm:prSet presAssocID="{DD61B86F-F18C-4CA5-BD99-DE04B3ADFEFA}" presName="spaceRect" presStyleCnt="0"/>
      <dgm:spPr/>
    </dgm:pt>
    <dgm:pt modelId="{46D4824B-290D-4063-B2FD-CEAF4AD4F691}" type="pres">
      <dgm:prSet presAssocID="{DD61B86F-F18C-4CA5-BD99-DE04B3ADFE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8A5A21F-2705-4780-96A9-423AA2A220DD}" type="presOf" srcId="{DD61B86F-F18C-4CA5-BD99-DE04B3ADFEFA}" destId="{46D4824B-290D-4063-B2FD-CEAF4AD4F691}" srcOrd="0" destOrd="0" presId="urn:microsoft.com/office/officeart/2018/2/layout/IconVerticalSolidList"/>
    <dgm:cxn modelId="{DEA2575C-7DA7-4629-A9B2-02DF9ADE774D}" srcId="{F77F8BD3-C072-4BCF-9D7C-00EEA65F4245}" destId="{A6E4972D-48FA-4267-B774-E2756F36C57F}" srcOrd="3" destOrd="0" parTransId="{CA2074E0-BF64-4D50-90E2-580EC661D0DF}" sibTransId="{4AE7F855-E2CD-470A-AD7D-70D4F2CFE974}"/>
    <dgm:cxn modelId="{A573A266-BB3E-4F46-8FB5-6FB13949B9DC}" srcId="{19E4C384-81E0-4178-A072-123F23A42C7C}" destId="{9497C1C7-0FFC-44CB-9D41-22B9AFD0D746}" srcOrd="2" destOrd="0" parTransId="{C2534374-CFFC-41B8-B1AC-9D1B42A27E2F}" sibTransId="{13D8FA98-3FFF-4F15-BD92-5079D56DB6EF}"/>
    <dgm:cxn modelId="{49502572-61F6-4E01-B307-BAA1E81DB5D8}" srcId="{F77F8BD3-C072-4BCF-9D7C-00EEA65F4245}" destId="{473BBF37-A729-48DA-BE42-243A92048BAF}" srcOrd="1" destOrd="0" parTransId="{C1F3C5D6-030D-42A5-9ABE-5117320656B4}" sibTransId="{19B0125D-6FB7-4684-9FEB-B8A0C96CA4A6}"/>
    <dgm:cxn modelId="{7DCBE87D-F930-45D5-8808-535D40266891}" srcId="{F77F8BD3-C072-4BCF-9D7C-00EEA65F4245}" destId="{19E4C384-81E0-4178-A072-123F23A42C7C}" srcOrd="2" destOrd="0" parTransId="{2B83B825-A753-4B98-8DAD-E453B28A4280}" sibTransId="{44A16D59-43AB-4AD6-A951-800DEE509647}"/>
    <dgm:cxn modelId="{E2B9C595-9AAD-4DE9-B543-02AE87D04E97}" srcId="{19E4C384-81E0-4178-A072-123F23A42C7C}" destId="{114C5026-8C45-40BC-8F00-C2344388A91B}" srcOrd="0" destOrd="0" parTransId="{137F20CE-829C-432D-9D07-D9443ED6EBAC}" sibTransId="{41159FBA-0EE9-4C5E-A4DE-82E091C301C6}"/>
    <dgm:cxn modelId="{A265FBB2-3B2F-4D18-9CFD-D2133DBA0AF8}" type="presOf" srcId="{F77F8BD3-C072-4BCF-9D7C-00EEA65F4245}" destId="{67D04730-9744-4D60-ACEF-1A2237DD72C3}" srcOrd="0" destOrd="0" presId="urn:microsoft.com/office/officeart/2018/2/layout/IconVerticalSolidList"/>
    <dgm:cxn modelId="{417434BC-F4E3-46EE-9C56-5346E6F6CE64}" type="presOf" srcId="{114C5026-8C45-40BC-8F00-C2344388A91B}" destId="{4701A8FE-3225-4684-AD59-9C2749C5EFE5}" srcOrd="0" destOrd="0" presId="urn:microsoft.com/office/officeart/2018/2/layout/IconVerticalSolidList"/>
    <dgm:cxn modelId="{0C6A42C7-8406-4072-B719-9F25C691BAFA}" srcId="{F77F8BD3-C072-4BCF-9D7C-00EEA65F4245}" destId="{4A00ED45-80D2-4415-B241-A6135BCC900D}" srcOrd="0" destOrd="0" parTransId="{8B9E109E-E2FF-4CBF-867B-5F2233B3D6CB}" sibTransId="{1E03380F-ED95-4BE0-8653-33D5860D67E7}"/>
    <dgm:cxn modelId="{79D9DCCE-81C6-4C78-8E91-1B9B661B6319}" type="presOf" srcId="{A6E4972D-48FA-4267-B774-E2756F36C57F}" destId="{6E2D2759-EE3E-4959-A0EA-4A4E5FEC765A}" srcOrd="0" destOrd="0" presId="urn:microsoft.com/office/officeart/2018/2/layout/IconVerticalSolidList"/>
    <dgm:cxn modelId="{C777BAD2-5E3C-4D04-B78C-3D3C4E5F84C6}" type="presOf" srcId="{473BBF37-A729-48DA-BE42-243A92048BAF}" destId="{58E1462A-FBD5-4ABF-887D-3BE53CE45AC6}" srcOrd="0" destOrd="0" presId="urn:microsoft.com/office/officeart/2018/2/layout/IconVerticalSolidList"/>
    <dgm:cxn modelId="{138BACEB-6977-48E7-96F8-EF2D122FD738}" type="presOf" srcId="{BAC27E4A-F33B-49A7-9BDA-7561F7832D5D}" destId="{4701A8FE-3225-4684-AD59-9C2749C5EFE5}" srcOrd="0" destOrd="1" presId="urn:microsoft.com/office/officeart/2018/2/layout/IconVerticalSolidList"/>
    <dgm:cxn modelId="{061A26F1-337E-447D-A739-28CC69A5CA12}" type="presOf" srcId="{9497C1C7-0FFC-44CB-9D41-22B9AFD0D746}" destId="{4701A8FE-3225-4684-AD59-9C2749C5EFE5}" srcOrd="0" destOrd="2" presId="urn:microsoft.com/office/officeart/2018/2/layout/IconVerticalSolidList"/>
    <dgm:cxn modelId="{C10846F7-D165-459D-A8E9-FBEFC16735FA}" type="presOf" srcId="{4A00ED45-80D2-4415-B241-A6135BCC900D}" destId="{8DB21C5F-1FC4-452C-AD17-7BD822EB26F5}" srcOrd="0" destOrd="0" presId="urn:microsoft.com/office/officeart/2018/2/layout/IconVerticalSolidList"/>
    <dgm:cxn modelId="{643470F7-59E2-410B-ADF8-580CC97F5BAD}" srcId="{F77F8BD3-C072-4BCF-9D7C-00EEA65F4245}" destId="{DD61B86F-F18C-4CA5-BD99-DE04B3ADFEFA}" srcOrd="4" destOrd="0" parTransId="{60F9BD1D-2724-426C-9543-4A8704B45330}" sibTransId="{7B136EA3-EAC4-4086-8BAB-95F38DF7EA59}"/>
    <dgm:cxn modelId="{BCF896F7-E2D7-4C7A-9A66-72C5E159843C}" srcId="{19E4C384-81E0-4178-A072-123F23A42C7C}" destId="{BAC27E4A-F33B-49A7-9BDA-7561F7832D5D}" srcOrd="1" destOrd="0" parTransId="{032031CF-852C-43DF-BE80-B0C623112C70}" sibTransId="{F93E32C2-C891-46B9-8207-269AAD8F29C8}"/>
    <dgm:cxn modelId="{99306BF9-7554-4874-A81E-0B33E74AD7BF}" type="presOf" srcId="{19E4C384-81E0-4178-A072-123F23A42C7C}" destId="{E4E79912-B1DA-42E4-9917-98B3C41F0252}" srcOrd="0" destOrd="0" presId="urn:microsoft.com/office/officeart/2018/2/layout/IconVerticalSolidList"/>
    <dgm:cxn modelId="{70572A5D-88F8-46B4-B173-EEF1F1BF0C34}" type="presParOf" srcId="{67D04730-9744-4D60-ACEF-1A2237DD72C3}" destId="{4E2F05C3-96EC-4484-9565-3E756ADF0217}" srcOrd="0" destOrd="0" presId="urn:microsoft.com/office/officeart/2018/2/layout/IconVerticalSolidList"/>
    <dgm:cxn modelId="{0E565E61-0148-4FCB-861B-27F6D50870A2}" type="presParOf" srcId="{4E2F05C3-96EC-4484-9565-3E756ADF0217}" destId="{3BA6E8F3-E274-4E4C-9953-C907B387544D}" srcOrd="0" destOrd="0" presId="urn:microsoft.com/office/officeart/2018/2/layout/IconVerticalSolidList"/>
    <dgm:cxn modelId="{BEEDABB3-D93B-442F-AD4D-7A9A698B2C8E}" type="presParOf" srcId="{4E2F05C3-96EC-4484-9565-3E756ADF0217}" destId="{E95D1ECE-56A4-474F-9732-6C53FE9B5426}" srcOrd="1" destOrd="0" presId="urn:microsoft.com/office/officeart/2018/2/layout/IconVerticalSolidList"/>
    <dgm:cxn modelId="{6D5DAA6D-7ECF-4FFA-8C55-AF24F28DC746}" type="presParOf" srcId="{4E2F05C3-96EC-4484-9565-3E756ADF0217}" destId="{22A1669E-87AE-4521-889C-AEA5B8BFEC5E}" srcOrd="2" destOrd="0" presId="urn:microsoft.com/office/officeart/2018/2/layout/IconVerticalSolidList"/>
    <dgm:cxn modelId="{7F4CC8F7-F918-4E9E-B7A0-7442ECECBA15}" type="presParOf" srcId="{4E2F05C3-96EC-4484-9565-3E756ADF0217}" destId="{8DB21C5F-1FC4-452C-AD17-7BD822EB26F5}" srcOrd="3" destOrd="0" presId="urn:microsoft.com/office/officeart/2018/2/layout/IconVerticalSolidList"/>
    <dgm:cxn modelId="{332124D0-8CB3-475B-99F1-B6C7B0458F86}" type="presParOf" srcId="{67D04730-9744-4D60-ACEF-1A2237DD72C3}" destId="{4D9BAFA7-49B8-4223-AD37-FE374CF74374}" srcOrd="1" destOrd="0" presId="urn:microsoft.com/office/officeart/2018/2/layout/IconVerticalSolidList"/>
    <dgm:cxn modelId="{8D6C55EC-F767-4511-9C3D-A403D8E4C32D}" type="presParOf" srcId="{67D04730-9744-4D60-ACEF-1A2237DD72C3}" destId="{B1E4003B-710D-47F2-B9C8-66C3F0E35AEA}" srcOrd="2" destOrd="0" presId="urn:microsoft.com/office/officeart/2018/2/layout/IconVerticalSolidList"/>
    <dgm:cxn modelId="{3678FCC9-EEF2-4D9D-A7AF-2BBEDF7275E5}" type="presParOf" srcId="{B1E4003B-710D-47F2-B9C8-66C3F0E35AEA}" destId="{DAFE8531-023D-40BB-906F-2BD4F741F340}" srcOrd="0" destOrd="0" presId="urn:microsoft.com/office/officeart/2018/2/layout/IconVerticalSolidList"/>
    <dgm:cxn modelId="{5875858D-F34A-43C6-9895-DF3A7BA2A122}" type="presParOf" srcId="{B1E4003B-710D-47F2-B9C8-66C3F0E35AEA}" destId="{113D31E1-72A0-4E2C-9740-D3656DBA7D3F}" srcOrd="1" destOrd="0" presId="urn:microsoft.com/office/officeart/2018/2/layout/IconVerticalSolidList"/>
    <dgm:cxn modelId="{C2D4CACD-31B7-4572-BAFC-D7CB30531E70}" type="presParOf" srcId="{B1E4003B-710D-47F2-B9C8-66C3F0E35AEA}" destId="{4F84FDC5-5A69-4A3D-BA25-BE908B8C5B76}" srcOrd="2" destOrd="0" presId="urn:microsoft.com/office/officeart/2018/2/layout/IconVerticalSolidList"/>
    <dgm:cxn modelId="{5F807745-5EE7-48DE-B4CC-652AF803CB97}" type="presParOf" srcId="{B1E4003B-710D-47F2-B9C8-66C3F0E35AEA}" destId="{58E1462A-FBD5-4ABF-887D-3BE53CE45AC6}" srcOrd="3" destOrd="0" presId="urn:microsoft.com/office/officeart/2018/2/layout/IconVerticalSolidList"/>
    <dgm:cxn modelId="{F059685F-C995-48E7-B600-C71274C0E05F}" type="presParOf" srcId="{67D04730-9744-4D60-ACEF-1A2237DD72C3}" destId="{F484CF93-AF7B-420A-A476-942A56C08F7B}" srcOrd="3" destOrd="0" presId="urn:microsoft.com/office/officeart/2018/2/layout/IconVerticalSolidList"/>
    <dgm:cxn modelId="{AAC38901-7777-4646-9220-701870A5AC7D}" type="presParOf" srcId="{67D04730-9744-4D60-ACEF-1A2237DD72C3}" destId="{0E067CD1-753D-4839-96CC-C1B170BC671C}" srcOrd="4" destOrd="0" presId="urn:microsoft.com/office/officeart/2018/2/layout/IconVerticalSolidList"/>
    <dgm:cxn modelId="{17A85DB5-30C5-4B4B-9798-E3E57A763621}" type="presParOf" srcId="{0E067CD1-753D-4839-96CC-C1B170BC671C}" destId="{EA7E9954-9AA7-424D-9494-C1BD114F2606}" srcOrd="0" destOrd="0" presId="urn:microsoft.com/office/officeart/2018/2/layout/IconVerticalSolidList"/>
    <dgm:cxn modelId="{8A91183D-C607-429D-9D8C-9A930C42F155}" type="presParOf" srcId="{0E067CD1-753D-4839-96CC-C1B170BC671C}" destId="{08624475-F24C-48FF-8A7C-1059A4C5E3D4}" srcOrd="1" destOrd="0" presId="urn:microsoft.com/office/officeart/2018/2/layout/IconVerticalSolidList"/>
    <dgm:cxn modelId="{AD67FCE0-9175-4D64-AD8D-FD0E09118BDA}" type="presParOf" srcId="{0E067CD1-753D-4839-96CC-C1B170BC671C}" destId="{412111D0-43E4-4C9B-A844-36DB53299DCB}" srcOrd="2" destOrd="0" presId="urn:microsoft.com/office/officeart/2018/2/layout/IconVerticalSolidList"/>
    <dgm:cxn modelId="{C8970C53-8278-4F2A-9325-775CC6FDB4C4}" type="presParOf" srcId="{0E067CD1-753D-4839-96CC-C1B170BC671C}" destId="{E4E79912-B1DA-42E4-9917-98B3C41F0252}" srcOrd="3" destOrd="0" presId="urn:microsoft.com/office/officeart/2018/2/layout/IconVerticalSolidList"/>
    <dgm:cxn modelId="{2CBBD28D-A4AC-4943-A0C3-CAB512CCA6E0}" type="presParOf" srcId="{0E067CD1-753D-4839-96CC-C1B170BC671C}" destId="{4701A8FE-3225-4684-AD59-9C2749C5EFE5}" srcOrd="4" destOrd="0" presId="urn:microsoft.com/office/officeart/2018/2/layout/IconVerticalSolidList"/>
    <dgm:cxn modelId="{4D01A05F-EFA5-406C-A2B7-532AB4FE9234}" type="presParOf" srcId="{67D04730-9744-4D60-ACEF-1A2237DD72C3}" destId="{5484B5A7-1890-4C07-A239-F4A4F482BAE5}" srcOrd="5" destOrd="0" presId="urn:microsoft.com/office/officeart/2018/2/layout/IconVerticalSolidList"/>
    <dgm:cxn modelId="{359AD7A6-580A-4428-BF16-908EECC04E2A}" type="presParOf" srcId="{67D04730-9744-4D60-ACEF-1A2237DD72C3}" destId="{97819BFD-38F7-4F33-8977-8DB1530C7613}" srcOrd="6" destOrd="0" presId="urn:microsoft.com/office/officeart/2018/2/layout/IconVerticalSolidList"/>
    <dgm:cxn modelId="{DC29EF9B-8D28-4303-8293-3C067188F94C}" type="presParOf" srcId="{97819BFD-38F7-4F33-8977-8DB1530C7613}" destId="{5810634E-9B33-411A-B680-352105EE57EE}" srcOrd="0" destOrd="0" presId="urn:microsoft.com/office/officeart/2018/2/layout/IconVerticalSolidList"/>
    <dgm:cxn modelId="{B129AABD-8C8C-4427-8F87-936507A87677}" type="presParOf" srcId="{97819BFD-38F7-4F33-8977-8DB1530C7613}" destId="{4E5350B5-7078-432C-ABBF-21F3817C6BE6}" srcOrd="1" destOrd="0" presId="urn:microsoft.com/office/officeart/2018/2/layout/IconVerticalSolidList"/>
    <dgm:cxn modelId="{29ABB7C1-1BBE-451B-B09C-E59946FE6928}" type="presParOf" srcId="{97819BFD-38F7-4F33-8977-8DB1530C7613}" destId="{9790FE44-1C21-4F3E-A0D0-008CF8E2C644}" srcOrd="2" destOrd="0" presId="urn:microsoft.com/office/officeart/2018/2/layout/IconVerticalSolidList"/>
    <dgm:cxn modelId="{3925CC03-8A97-48D7-A2C0-6AE62B3BDC9B}" type="presParOf" srcId="{97819BFD-38F7-4F33-8977-8DB1530C7613}" destId="{6E2D2759-EE3E-4959-A0EA-4A4E5FEC765A}" srcOrd="3" destOrd="0" presId="urn:microsoft.com/office/officeart/2018/2/layout/IconVerticalSolidList"/>
    <dgm:cxn modelId="{BE243B36-958F-46D3-9CCB-3C83F45EDF8C}" type="presParOf" srcId="{67D04730-9744-4D60-ACEF-1A2237DD72C3}" destId="{FDADF9E0-BBE2-453A-A448-C287D15CCE3E}" srcOrd="7" destOrd="0" presId="urn:microsoft.com/office/officeart/2018/2/layout/IconVerticalSolidList"/>
    <dgm:cxn modelId="{42E97C5C-C068-4837-9644-5521CEF3B56B}" type="presParOf" srcId="{67D04730-9744-4D60-ACEF-1A2237DD72C3}" destId="{CAA1C797-9AAD-4127-B052-CB964AF9D328}" srcOrd="8" destOrd="0" presId="urn:microsoft.com/office/officeart/2018/2/layout/IconVerticalSolidList"/>
    <dgm:cxn modelId="{1E4E1493-27FA-4A0F-B4CF-D37E649472C0}" type="presParOf" srcId="{CAA1C797-9AAD-4127-B052-CB964AF9D328}" destId="{8DD70226-CA52-4B50-AB75-E0520EF9A3B2}" srcOrd="0" destOrd="0" presId="urn:microsoft.com/office/officeart/2018/2/layout/IconVerticalSolidList"/>
    <dgm:cxn modelId="{E3CC9142-B0D6-421A-BB8A-4332A5174D11}" type="presParOf" srcId="{CAA1C797-9AAD-4127-B052-CB964AF9D328}" destId="{BEA5CCC8-430C-4C53-BCBB-02B1075697E8}" srcOrd="1" destOrd="0" presId="urn:microsoft.com/office/officeart/2018/2/layout/IconVerticalSolidList"/>
    <dgm:cxn modelId="{46B0DA11-C6D6-48DC-BB44-0B28EA9C0DE2}" type="presParOf" srcId="{CAA1C797-9AAD-4127-B052-CB964AF9D328}" destId="{CA5D89AD-1102-4049-9A35-E54AD16C3361}" srcOrd="2" destOrd="0" presId="urn:microsoft.com/office/officeart/2018/2/layout/IconVerticalSolidList"/>
    <dgm:cxn modelId="{A24F4763-44A8-4930-B75C-B188BFAA0664}" type="presParOf" srcId="{CAA1C797-9AAD-4127-B052-CB964AF9D328}" destId="{46D4824B-290D-4063-B2FD-CEAF4AD4F6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75ED03-BCB1-4C25-B6D8-F1B87CAFFD7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A646C2F-85C5-45C9-A986-E2D98A694AE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600" dirty="0"/>
            <a:t>So we have our </a:t>
          </a:r>
          <a:r>
            <a:rPr lang="en-IN" sz="1600" b="1" u="sng" dirty="0"/>
            <a:t>New Information,  Which is the word “Doug</a:t>
          </a:r>
          <a:r>
            <a:rPr lang="en-IN" sz="1400" b="1" dirty="0"/>
            <a:t>”</a:t>
          </a:r>
          <a:endParaRPr lang="en-US" sz="1400" dirty="0"/>
        </a:p>
      </dgm:t>
    </dgm:pt>
    <dgm:pt modelId="{47FDC1D4-A9CD-4F10-B710-0E40E40B55D9}" type="parTrans" cxnId="{E7A6E364-818F-425F-96FF-A26B21FCC13E}">
      <dgm:prSet/>
      <dgm:spPr/>
      <dgm:t>
        <a:bodyPr/>
        <a:lstStyle/>
        <a:p>
          <a:endParaRPr lang="en-US"/>
        </a:p>
      </dgm:t>
    </dgm:pt>
    <dgm:pt modelId="{ECACF742-71FE-413A-9742-8A4E04B75470}" type="sibTrans" cxnId="{E7A6E364-818F-425F-96FF-A26B21FCC13E}">
      <dgm:prSet/>
      <dgm:spPr/>
      <dgm:t>
        <a:bodyPr/>
        <a:lstStyle/>
        <a:p>
          <a:endParaRPr lang="en-US"/>
        </a:p>
      </dgm:t>
    </dgm:pt>
    <dgm:pt modelId="{51669EAF-16D4-4AC0-906F-6B3C47EEC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 dirty="0">
              <a:solidFill>
                <a:srgbClr val="FFFF00"/>
              </a:solidFill>
            </a:rPr>
            <a:t>We have our “</a:t>
          </a:r>
          <a:r>
            <a:rPr lang="en-IN" sz="1200" b="1" u="sng" dirty="0">
              <a:solidFill>
                <a:srgbClr val="FFFF00"/>
              </a:solidFill>
            </a:rPr>
            <a:t>Recent Prediction</a:t>
          </a:r>
          <a:r>
            <a:rPr lang="en-IN" sz="1200" b="1" dirty="0">
              <a:solidFill>
                <a:srgbClr val="FFFF00"/>
              </a:solidFill>
            </a:rPr>
            <a:t>”, which is “</a:t>
          </a:r>
          <a:r>
            <a:rPr lang="en-IN" sz="1200" b="1" u="sng" dirty="0">
              <a:solidFill>
                <a:srgbClr val="FFFF00"/>
              </a:solidFill>
            </a:rPr>
            <a:t>Doug,  Jane and Spot</a:t>
          </a:r>
          <a:r>
            <a:rPr lang="en-IN" sz="1200" b="1" dirty="0">
              <a:solidFill>
                <a:srgbClr val="FFFF00"/>
              </a:solidFill>
            </a:rPr>
            <a:t>”;</a:t>
          </a:r>
          <a:endParaRPr lang="en-US" sz="1200" dirty="0">
            <a:solidFill>
              <a:srgbClr val="FFFF00"/>
            </a:solidFill>
          </a:endParaRPr>
        </a:p>
      </dgm:t>
    </dgm:pt>
    <dgm:pt modelId="{CCAE286A-8784-40AC-BF67-F59F26F81068}" type="parTrans" cxnId="{4C82663E-D0C7-4923-BE67-D4A7594BD6C6}">
      <dgm:prSet/>
      <dgm:spPr/>
      <dgm:t>
        <a:bodyPr/>
        <a:lstStyle/>
        <a:p>
          <a:endParaRPr lang="en-US"/>
        </a:p>
      </dgm:t>
    </dgm:pt>
    <dgm:pt modelId="{D17D6F47-A57B-4805-B42A-6B4BB8419134}" type="sibTrans" cxnId="{4C82663E-D0C7-4923-BE67-D4A7594BD6C6}">
      <dgm:prSet/>
      <dgm:spPr/>
      <dgm:t>
        <a:bodyPr/>
        <a:lstStyle/>
        <a:p>
          <a:endParaRPr lang="en-US"/>
        </a:p>
      </dgm:t>
    </dgm:pt>
    <dgm:pt modelId="{3F2701FE-A70F-4579-96B0-0BCDEFB371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dirty="0"/>
            <a:t>We </a:t>
          </a:r>
          <a:r>
            <a:rPr lang="en-IN" b="1" u="sng" dirty="0"/>
            <a:t>Pass these 2 Vectors together to all 4 of our Neural Networks as illustrated  , which are Learning to :</a:t>
          </a:r>
          <a:endParaRPr lang="en-US" dirty="0"/>
        </a:p>
      </dgm:t>
    </dgm:pt>
    <dgm:pt modelId="{4A97D310-279F-4880-92D6-2CD0DA808972}" type="parTrans" cxnId="{C00199F7-70B6-494B-B85A-A8BD64E44564}">
      <dgm:prSet/>
      <dgm:spPr/>
      <dgm:t>
        <a:bodyPr/>
        <a:lstStyle/>
        <a:p>
          <a:endParaRPr lang="en-US"/>
        </a:p>
      </dgm:t>
    </dgm:pt>
    <dgm:pt modelId="{1CC18590-6F55-4965-8376-9E5D098BC017}" type="sibTrans" cxnId="{C00199F7-70B6-494B-B85A-A8BD64E44564}">
      <dgm:prSet/>
      <dgm:spPr/>
      <dgm:t>
        <a:bodyPr/>
        <a:lstStyle/>
        <a:p>
          <a:endParaRPr lang="en-US"/>
        </a:p>
      </dgm:t>
    </dgm:pt>
    <dgm:pt modelId="{6C19194E-6A72-436A-B33F-9B33D6C7F7E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rgbClr val="FFFF00"/>
              </a:solidFill>
            </a:rPr>
            <a:t>- Make Predictions</a:t>
          </a:r>
          <a:endParaRPr lang="en-US" dirty="0">
            <a:solidFill>
              <a:srgbClr val="FFFF00"/>
            </a:solidFill>
          </a:endParaRPr>
        </a:p>
      </dgm:t>
    </dgm:pt>
    <dgm:pt modelId="{32D7C035-D071-49B6-AD44-ADFA594B704B}" type="parTrans" cxnId="{B3B98ED8-66BF-4E88-B292-DC80EB8314CB}">
      <dgm:prSet/>
      <dgm:spPr/>
      <dgm:t>
        <a:bodyPr/>
        <a:lstStyle/>
        <a:p>
          <a:endParaRPr lang="en-US"/>
        </a:p>
      </dgm:t>
    </dgm:pt>
    <dgm:pt modelId="{0B7D7F09-4FB6-4A8B-A95D-59431B18B006}" type="sibTrans" cxnId="{B3B98ED8-66BF-4E88-B292-DC80EB8314CB}">
      <dgm:prSet/>
      <dgm:spPr/>
      <dgm:t>
        <a:bodyPr/>
        <a:lstStyle/>
        <a:p>
          <a:endParaRPr lang="en-US"/>
        </a:p>
      </dgm:t>
    </dgm:pt>
    <dgm:pt modelId="{762B6884-C224-465F-A348-57BF8FA451D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rgbClr val="FFFF00"/>
              </a:solidFill>
            </a:rPr>
            <a:t>- To do Ignoring</a:t>
          </a:r>
          <a:endParaRPr lang="en-US" dirty="0">
            <a:solidFill>
              <a:srgbClr val="FFFF00"/>
            </a:solidFill>
          </a:endParaRPr>
        </a:p>
      </dgm:t>
    </dgm:pt>
    <dgm:pt modelId="{28BA32D9-E5DC-4C28-807B-408F78D820FC}" type="parTrans" cxnId="{62B50959-507E-426F-A242-BB501575537B}">
      <dgm:prSet/>
      <dgm:spPr/>
      <dgm:t>
        <a:bodyPr/>
        <a:lstStyle/>
        <a:p>
          <a:endParaRPr lang="en-US"/>
        </a:p>
      </dgm:t>
    </dgm:pt>
    <dgm:pt modelId="{7DA4C51F-754B-45DD-AC85-7D3A69672A16}" type="sibTrans" cxnId="{62B50959-507E-426F-A242-BB501575537B}">
      <dgm:prSet/>
      <dgm:spPr/>
      <dgm:t>
        <a:bodyPr/>
        <a:lstStyle/>
        <a:p>
          <a:endParaRPr lang="en-US"/>
        </a:p>
      </dgm:t>
    </dgm:pt>
    <dgm:pt modelId="{0C1FB922-F9A5-4F46-93F6-DAEB9D1B5E1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rgbClr val="FFFF00"/>
              </a:solidFill>
            </a:rPr>
            <a:t>- To do Forgetting</a:t>
          </a:r>
          <a:endParaRPr lang="en-US" dirty="0">
            <a:solidFill>
              <a:srgbClr val="FFFF00"/>
            </a:solidFill>
          </a:endParaRPr>
        </a:p>
      </dgm:t>
    </dgm:pt>
    <dgm:pt modelId="{893BA02B-1EB8-419B-B1ED-EA63F7F7B522}" type="parTrans" cxnId="{B5768241-5B80-498A-B9DF-4B8E5EF1B7A9}">
      <dgm:prSet/>
      <dgm:spPr/>
      <dgm:t>
        <a:bodyPr/>
        <a:lstStyle/>
        <a:p>
          <a:endParaRPr lang="en-US"/>
        </a:p>
      </dgm:t>
    </dgm:pt>
    <dgm:pt modelId="{69382B0E-0675-479F-96A4-950B39B7BECC}" type="sibTrans" cxnId="{B5768241-5B80-498A-B9DF-4B8E5EF1B7A9}">
      <dgm:prSet/>
      <dgm:spPr/>
      <dgm:t>
        <a:bodyPr/>
        <a:lstStyle/>
        <a:p>
          <a:endParaRPr lang="en-US"/>
        </a:p>
      </dgm:t>
    </dgm:pt>
    <dgm:pt modelId="{089DF9CA-7E18-40C4-AA39-8597456F8B3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rgbClr val="FFFF00"/>
              </a:solidFill>
            </a:rPr>
            <a:t>- To do Selection</a:t>
          </a:r>
          <a:endParaRPr lang="en-US" dirty="0">
            <a:solidFill>
              <a:srgbClr val="FFFF00"/>
            </a:solidFill>
          </a:endParaRPr>
        </a:p>
      </dgm:t>
    </dgm:pt>
    <dgm:pt modelId="{4E17C02D-C093-409A-8B85-22268508CF5D}" type="parTrans" cxnId="{FB7D3B99-5DB7-4CBA-97CF-16A4B36B4F66}">
      <dgm:prSet/>
      <dgm:spPr/>
      <dgm:t>
        <a:bodyPr/>
        <a:lstStyle/>
        <a:p>
          <a:endParaRPr lang="en-US"/>
        </a:p>
      </dgm:t>
    </dgm:pt>
    <dgm:pt modelId="{2AAA9C01-251E-4C7F-A19C-81E55BAEF3DD}" type="sibTrans" cxnId="{FB7D3B99-5DB7-4CBA-97CF-16A4B36B4F66}">
      <dgm:prSet/>
      <dgm:spPr/>
      <dgm:t>
        <a:bodyPr/>
        <a:lstStyle/>
        <a:p>
          <a:endParaRPr lang="en-US"/>
        </a:p>
      </dgm:t>
    </dgm:pt>
    <dgm:pt modelId="{94855650-921D-4DA3-AB4C-AD594DB2A9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u="sng" dirty="0"/>
            <a:t>The First one of these makes some predictions</a:t>
          </a:r>
          <a:r>
            <a:rPr lang="en-IN" dirty="0"/>
            <a:t>, </a:t>
          </a:r>
          <a:endParaRPr lang="en-US" dirty="0"/>
        </a:p>
      </dgm:t>
    </dgm:pt>
    <dgm:pt modelId="{F8B9FDEA-6E2A-4B6C-9608-6127BEA77079}" type="parTrans" cxnId="{E22A9564-5786-47F1-9F0B-4CABED658D2A}">
      <dgm:prSet/>
      <dgm:spPr/>
      <dgm:t>
        <a:bodyPr/>
        <a:lstStyle/>
        <a:p>
          <a:endParaRPr lang="en-US"/>
        </a:p>
      </dgm:t>
    </dgm:pt>
    <dgm:pt modelId="{89DE995A-F7F4-4AF9-BEC3-627A3998E757}" type="sibTrans" cxnId="{E22A9564-5786-47F1-9F0B-4CABED658D2A}">
      <dgm:prSet/>
      <dgm:spPr/>
      <dgm:t>
        <a:bodyPr/>
        <a:lstStyle/>
        <a:p>
          <a:endParaRPr lang="en-US"/>
        </a:p>
      </dgm:t>
    </dgm:pt>
    <dgm:pt modelId="{5CA024F2-3364-45B4-9BAE-D6E8AA9ABE5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u="sng" dirty="0"/>
            <a:t>Given that the word Doug, just occurred</a:t>
          </a:r>
          <a:r>
            <a:rPr lang="en-IN" dirty="0"/>
            <a:t>, This has learnt that the word, “</a:t>
          </a:r>
          <a:r>
            <a:rPr lang="en-IN" b="1" dirty="0"/>
            <a:t>Saw</a:t>
          </a:r>
          <a:r>
            <a:rPr lang="en-IN" dirty="0"/>
            <a:t>” is a </a:t>
          </a:r>
          <a:r>
            <a:rPr lang="en-IN" b="1" u="sng" dirty="0"/>
            <a:t>great guess to make for next word;</a:t>
          </a:r>
        </a:p>
        <a:p>
          <a:endParaRPr lang="en-US" dirty="0"/>
        </a:p>
      </dgm:t>
    </dgm:pt>
    <dgm:pt modelId="{E3961216-2412-49D1-8B6E-3AC704214E55}" type="parTrans" cxnId="{E0F7739F-F9BB-4D7D-B5BC-972050EE79A1}">
      <dgm:prSet/>
      <dgm:spPr/>
      <dgm:t>
        <a:bodyPr/>
        <a:lstStyle/>
        <a:p>
          <a:endParaRPr lang="en-US"/>
        </a:p>
      </dgm:t>
    </dgm:pt>
    <dgm:pt modelId="{EC8794C5-F5DA-4BA0-876B-4B69AD7B6E31}" type="sibTrans" cxnId="{E0F7739F-F9BB-4D7D-B5BC-972050EE79A1}">
      <dgm:prSet/>
      <dgm:spPr/>
      <dgm:t>
        <a:bodyPr/>
        <a:lstStyle/>
        <a:p>
          <a:endParaRPr lang="en-US"/>
        </a:p>
      </dgm:t>
    </dgm:pt>
    <dgm:pt modelId="{46607250-C5BE-4B6A-A7C5-D61F8C12364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u="none" dirty="0"/>
            <a:t>But it has also learnt that having seen the Word Doug, that it should NOT see the word “Doug again very soon”;</a:t>
          </a:r>
        </a:p>
        <a:p>
          <a:pPr>
            <a:lnSpc>
              <a:spcPct val="100000"/>
            </a:lnSpc>
          </a:pPr>
          <a:r>
            <a:rPr lang="en-IN" b="1" u="none" dirty="0"/>
            <a:t>(That is, Seeing the word Doug at the Beginning of the Sentence)</a:t>
          </a:r>
          <a:endParaRPr lang="en-US" u="none" dirty="0"/>
        </a:p>
      </dgm:t>
    </dgm:pt>
    <dgm:pt modelId="{8BC03258-C1DE-476A-8B37-7394095D6017}" type="parTrans" cxnId="{3F399299-AB09-4979-B27E-55E644B608F5}">
      <dgm:prSet/>
      <dgm:spPr/>
      <dgm:t>
        <a:bodyPr/>
        <a:lstStyle/>
        <a:p>
          <a:endParaRPr lang="en-US"/>
        </a:p>
      </dgm:t>
    </dgm:pt>
    <dgm:pt modelId="{7373A331-D135-4706-9B1B-85670799673A}" type="sibTrans" cxnId="{3F399299-AB09-4979-B27E-55E644B608F5}">
      <dgm:prSet/>
      <dgm:spPr/>
      <dgm:t>
        <a:bodyPr/>
        <a:lstStyle/>
        <a:p>
          <a:endParaRPr lang="en-US"/>
        </a:p>
      </dgm:t>
    </dgm:pt>
    <dgm:pt modelId="{70FEFCDC-FB74-4001-B63D-C6E6DE02D697}">
      <dgm:prSet/>
      <dgm:spPr/>
      <dgm:t>
        <a:bodyPr/>
        <a:lstStyle/>
        <a:p>
          <a:pPr>
            <a:lnSpc>
              <a:spcPct val="100000"/>
            </a:lnSpc>
          </a:pPr>
          <a:endParaRPr lang="en-IN" b="1" i="1" u="none" dirty="0">
            <a:solidFill>
              <a:srgbClr val="FFFF00"/>
            </a:solidFill>
          </a:endParaRPr>
        </a:p>
        <a:p>
          <a:pPr>
            <a:lnSpc>
              <a:spcPct val="100000"/>
            </a:lnSpc>
          </a:pPr>
          <a:r>
            <a:rPr lang="en-IN" b="1" i="1" u="none" dirty="0">
              <a:solidFill>
                <a:srgbClr val="FFFF00"/>
              </a:solidFill>
            </a:rPr>
            <a:t>So it makes a Positive Prediction for “</a:t>
          </a:r>
          <a:r>
            <a:rPr lang="en-IN" b="0" i="1" u="none" dirty="0">
              <a:solidFill>
                <a:srgbClr val="FFFF00"/>
              </a:solidFill>
            </a:rPr>
            <a:t>saw</a:t>
          </a:r>
          <a:r>
            <a:rPr lang="en-IN" b="1" i="1" u="none" dirty="0">
              <a:solidFill>
                <a:srgbClr val="FFFF00"/>
              </a:solidFill>
            </a:rPr>
            <a:t>” and Negative Prediction for “</a:t>
          </a:r>
          <a:r>
            <a:rPr lang="en-IN" b="0" i="1" u="none" dirty="0">
              <a:solidFill>
                <a:srgbClr val="FFFF00"/>
              </a:solidFill>
            </a:rPr>
            <a:t>Doug</a:t>
          </a:r>
          <a:r>
            <a:rPr lang="en-IN" b="1" i="1" u="none" dirty="0">
              <a:solidFill>
                <a:srgbClr val="FFFF00"/>
              </a:solidFill>
            </a:rPr>
            <a:t>” (It says, I do not expect to see Doug in the near future;)</a:t>
          </a:r>
          <a:endParaRPr lang="en-US" i="1" u="none" dirty="0">
            <a:solidFill>
              <a:srgbClr val="FFFF00"/>
            </a:solidFill>
          </a:endParaRPr>
        </a:p>
      </dgm:t>
    </dgm:pt>
    <dgm:pt modelId="{71EB163E-E454-464E-8456-C9F248547CCA}" type="parTrans" cxnId="{3B963599-A413-43E4-B0FD-311F8DC52CD9}">
      <dgm:prSet/>
      <dgm:spPr/>
      <dgm:t>
        <a:bodyPr/>
        <a:lstStyle/>
        <a:p>
          <a:endParaRPr lang="en-US"/>
        </a:p>
      </dgm:t>
    </dgm:pt>
    <dgm:pt modelId="{1AE635F0-0DC8-4BBC-B387-CC6FEDDF3BB4}" type="sibTrans" cxnId="{3B963599-A413-43E4-B0FD-311F8DC52CD9}">
      <dgm:prSet/>
      <dgm:spPr/>
      <dgm:t>
        <a:bodyPr/>
        <a:lstStyle/>
        <a:p>
          <a:endParaRPr lang="en-US"/>
        </a:p>
      </dgm:t>
    </dgm:pt>
    <dgm:pt modelId="{51631CF8-2B06-4B33-BA39-6D3255384C93}" type="pres">
      <dgm:prSet presAssocID="{7475ED03-BCB1-4C25-B6D8-F1B87CAFFD78}" presName="root" presStyleCnt="0">
        <dgm:presLayoutVars>
          <dgm:dir/>
          <dgm:resizeHandles val="exact"/>
        </dgm:presLayoutVars>
      </dgm:prSet>
      <dgm:spPr/>
    </dgm:pt>
    <dgm:pt modelId="{71279AC0-D1E5-4340-833A-5016230DAEF4}" type="pres">
      <dgm:prSet presAssocID="{2A646C2F-85C5-45C9-A986-E2D98A694AE7}" presName="compNode" presStyleCnt="0"/>
      <dgm:spPr/>
    </dgm:pt>
    <dgm:pt modelId="{F1AE1D26-7F0D-47B5-9A9A-948B22AE41A2}" type="pres">
      <dgm:prSet presAssocID="{2A646C2F-85C5-45C9-A986-E2D98A694A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4F5651C-3D56-4068-8686-EA2CFA79A682}" type="pres">
      <dgm:prSet presAssocID="{2A646C2F-85C5-45C9-A986-E2D98A694AE7}" presName="iconSpace" presStyleCnt="0"/>
      <dgm:spPr/>
    </dgm:pt>
    <dgm:pt modelId="{97737C14-6FBD-4E72-841A-11D85E1E78F4}" type="pres">
      <dgm:prSet presAssocID="{2A646C2F-85C5-45C9-A986-E2D98A694AE7}" presName="parTx" presStyleLbl="revTx" presStyleIdx="0" presStyleCnt="6">
        <dgm:presLayoutVars>
          <dgm:chMax val="0"/>
          <dgm:chPref val="0"/>
        </dgm:presLayoutVars>
      </dgm:prSet>
      <dgm:spPr/>
    </dgm:pt>
    <dgm:pt modelId="{292A36C0-3D37-4EEA-9A51-225483AF98C1}" type="pres">
      <dgm:prSet presAssocID="{2A646C2F-85C5-45C9-A986-E2D98A694AE7}" presName="txSpace" presStyleCnt="0"/>
      <dgm:spPr/>
    </dgm:pt>
    <dgm:pt modelId="{EB6D8762-EB08-48FF-8F43-AB93E318D3D3}" type="pres">
      <dgm:prSet presAssocID="{2A646C2F-85C5-45C9-A986-E2D98A694AE7}" presName="desTx" presStyleLbl="revTx" presStyleIdx="1" presStyleCnt="6">
        <dgm:presLayoutVars/>
      </dgm:prSet>
      <dgm:spPr/>
    </dgm:pt>
    <dgm:pt modelId="{C2B5C343-3A2C-454B-A17A-7E615F06644E}" type="pres">
      <dgm:prSet presAssocID="{ECACF742-71FE-413A-9742-8A4E04B75470}" presName="sibTrans" presStyleCnt="0"/>
      <dgm:spPr/>
    </dgm:pt>
    <dgm:pt modelId="{B0AE855E-AAA5-49FE-B693-19E52C79932B}" type="pres">
      <dgm:prSet presAssocID="{3F2701FE-A70F-4579-96B0-0BCDEFB371E2}" presName="compNode" presStyleCnt="0"/>
      <dgm:spPr/>
    </dgm:pt>
    <dgm:pt modelId="{04FA8C66-43C3-40EE-8594-B4885CF236DB}" type="pres">
      <dgm:prSet presAssocID="{3F2701FE-A70F-4579-96B0-0BCDEFB371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A1257D-2A34-4FE2-9397-5D85D3CC7A65}" type="pres">
      <dgm:prSet presAssocID="{3F2701FE-A70F-4579-96B0-0BCDEFB371E2}" presName="iconSpace" presStyleCnt="0"/>
      <dgm:spPr/>
    </dgm:pt>
    <dgm:pt modelId="{A2E2E534-D7F6-40EC-B97C-603320830585}" type="pres">
      <dgm:prSet presAssocID="{3F2701FE-A70F-4579-96B0-0BCDEFB371E2}" presName="parTx" presStyleLbl="revTx" presStyleIdx="2" presStyleCnt="6">
        <dgm:presLayoutVars>
          <dgm:chMax val="0"/>
          <dgm:chPref val="0"/>
        </dgm:presLayoutVars>
      </dgm:prSet>
      <dgm:spPr/>
    </dgm:pt>
    <dgm:pt modelId="{F04ECF99-B050-48D8-B13F-EB22ABE7E8B3}" type="pres">
      <dgm:prSet presAssocID="{3F2701FE-A70F-4579-96B0-0BCDEFB371E2}" presName="txSpace" presStyleCnt="0"/>
      <dgm:spPr/>
    </dgm:pt>
    <dgm:pt modelId="{9B74B88D-F9FC-4709-96ED-3550E209A9A6}" type="pres">
      <dgm:prSet presAssocID="{3F2701FE-A70F-4579-96B0-0BCDEFB371E2}" presName="desTx" presStyleLbl="revTx" presStyleIdx="3" presStyleCnt="6">
        <dgm:presLayoutVars/>
      </dgm:prSet>
      <dgm:spPr/>
    </dgm:pt>
    <dgm:pt modelId="{120C01FC-33B3-451A-8088-072813A0257C}" type="pres">
      <dgm:prSet presAssocID="{1CC18590-6F55-4965-8376-9E5D098BC017}" presName="sibTrans" presStyleCnt="0"/>
      <dgm:spPr/>
    </dgm:pt>
    <dgm:pt modelId="{E78C837C-E50B-4049-A19E-E6F458F0A60D}" type="pres">
      <dgm:prSet presAssocID="{94855650-921D-4DA3-AB4C-AD594DB2A9D8}" presName="compNode" presStyleCnt="0"/>
      <dgm:spPr/>
    </dgm:pt>
    <dgm:pt modelId="{B35A67E1-428D-45A2-900B-D006C7878541}" type="pres">
      <dgm:prSet presAssocID="{94855650-921D-4DA3-AB4C-AD594DB2A9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AF1F2D0-965A-44BD-A293-F4D10D9DDD47}" type="pres">
      <dgm:prSet presAssocID="{94855650-921D-4DA3-AB4C-AD594DB2A9D8}" presName="iconSpace" presStyleCnt="0"/>
      <dgm:spPr/>
    </dgm:pt>
    <dgm:pt modelId="{251B0645-2A42-41AB-AB8D-B0E2B732E922}" type="pres">
      <dgm:prSet presAssocID="{94855650-921D-4DA3-AB4C-AD594DB2A9D8}" presName="parTx" presStyleLbl="revTx" presStyleIdx="4" presStyleCnt="6">
        <dgm:presLayoutVars>
          <dgm:chMax val="0"/>
          <dgm:chPref val="0"/>
        </dgm:presLayoutVars>
      </dgm:prSet>
      <dgm:spPr/>
    </dgm:pt>
    <dgm:pt modelId="{DB411033-2216-40ED-B3B3-BC03902A47A9}" type="pres">
      <dgm:prSet presAssocID="{94855650-921D-4DA3-AB4C-AD594DB2A9D8}" presName="txSpace" presStyleCnt="0"/>
      <dgm:spPr/>
    </dgm:pt>
    <dgm:pt modelId="{EBD40ECE-9820-4375-92EF-22263B925383}" type="pres">
      <dgm:prSet presAssocID="{94855650-921D-4DA3-AB4C-AD594DB2A9D8}" presName="desTx" presStyleLbl="revTx" presStyleIdx="5" presStyleCnt="6" custLinFactNeighborX="-884" custLinFactNeighborY="-15518">
        <dgm:presLayoutVars/>
      </dgm:prSet>
      <dgm:spPr/>
    </dgm:pt>
  </dgm:ptLst>
  <dgm:cxnLst>
    <dgm:cxn modelId="{85FDF210-1DE6-4941-8846-412CF850B9D4}" type="presOf" srcId="{2A646C2F-85C5-45C9-A986-E2D98A694AE7}" destId="{97737C14-6FBD-4E72-841A-11D85E1E78F4}" srcOrd="0" destOrd="0" presId="urn:microsoft.com/office/officeart/2018/2/layout/IconLabelDescriptionList"/>
    <dgm:cxn modelId="{D300F716-9C60-45DF-BDC1-0CBE28331672}" type="presOf" srcId="{70FEFCDC-FB74-4001-B63D-C6E6DE02D697}" destId="{EBD40ECE-9820-4375-92EF-22263B925383}" srcOrd="0" destOrd="2" presId="urn:microsoft.com/office/officeart/2018/2/layout/IconLabelDescriptionList"/>
    <dgm:cxn modelId="{B6EA5632-E745-4372-8BF6-6AD77FB2AA96}" type="presOf" srcId="{089DF9CA-7E18-40C4-AA39-8597456F8B3A}" destId="{9B74B88D-F9FC-4709-96ED-3550E209A9A6}" srcOrd="0" destOrd="3" presId="urn:microsoft.com/office/officeart/2018/2/layout/IconLabelDescriptionList"/>
    <dgm:cxn modelId="{4C82663E-D0C7-4923-BE67-D4A7594BD6C6}" srcId="{2A646C2F-85C5-45C9-A986-E2D98A694AE7}" destId="{51669EAF-16D4-4AC0-906F-6B3C47EEC1A0}" srcOrd="0" destOrd="0" parTransId="{CCAE286A-8784-40AC-BF67-F59F26F81068}" sibTransId="{D17D6F47-A57B-4805-B42A-6B4BB8419134}"/>
    <dgm:cxn modelId="{B5768241-5B80-498A-B9DF-4B8E5EF1B7A9}" srcId="{3F2701FE-A70F-4579-96B0-0BCDEFB371E2}" destId="{0C1FB922-F9A5-4F46-93F6-DAEB9D1B5E18}" srcOrd="2" destOrd="0" parTransId="{893BA02B-1EB8-419B-B1ED-EA63F7F7B522}" sibTransId="{69382B0E-0675-479F-96A4-950B39B7BECC}"/>
    <dgm:cxn modelId="{E22A9564-5786-47F1-9F0B-4CABED658D2A}" srcId="{7475ED03-BCB1-4C25-B6D8-F1B87CAFFD78}" destId="{94855650-921D-4DA3-AB4C-AD594DB2A9D8}" srcOrd="2" destOrd="0" parTransId="{F8B9FDEA-6E2A-4B6C-9608-6127BEA77079}" sibTransId="{89DE995A-F7F4-4AF9-BEC3-627A3998E757}"/>
    <dgm:cxn modelId="{E7A6E364-818F-425F-96FF-A26B21FCC13E}" srcId="{7475ED03-BCB1-4C25-B6D8-F1B87CAFFD78}" destId="{2A646C2F-85C5-45C9-A986-E2D98A694AE7}" srcOrd="0" destOrd="0" parTransId="{47FDC1D4-A9CD-4F10-B710-0E40E40B55D9}" sibTransId="{ECACF742-71FE-413A-9742-8A4E04B75470}"/>
    <dgm:cxn modelId="{D6692865-FB4E-4C35-AFE5-8BB6E3ED4195}" type="presOf" srcId="{5CA024F2-3364-45B4-9BAE-D6E8AA9ABE52}" destId="{EBD40ECE-9820-4375-92EF-22263B925383}" srcOrd="0" destOrd="0" presId="urn:microsoft.com/office/officeart/2018/2/layout/IconLabelDescriptionList"/>
    <dgm:cxn modelId="{BA5C296F-F6F5-4890-9272-41A836525959}" type="presOf" srcId="{94855650-921D-4DA3-AB4C-AD594DB2A9D8}" destId="{251B0645-2A42-41AB-AB8D-B0E2B732E922}" srcOrd="0" destOrd="0" presId="urn:microsoft.com/office/officeart/2018/2/layout/IconLabelDescriptionList"/>
    <dgm:cxn modelId="{364D8778-4D20-469D-81D2-7A4285ED1A27}" type="presOf" srcId="{6C19194E-6A72-436A-B33F-9B33D6C7F7E6}" destId="{9B74B88D-F9FC-4709-96ED-3550E209A9A6}" srcOrd="0" destOrd="0" presId="urn:microsoft.com/office/officeart/2018/2/layout/IconLabelDescriptionList"/>
    <dgm:cxn modelId="{62B50959-507E-426F-A242-BB501575537B}" srcId="{3F2701FE-A70F-4579-96B0-0BCDEFB371E2}" destId="{762B6884-C224-465F-A348-57BF8FA451D9}" srcOrd="1" destOrd="0" parTransId="{28BA32D9-E5DC-4C28-807B-408F78D820FC}" sibTransId="{7DA4C51F-754B-45DD-AC85-7D3A69672A16}"/>
    <dgm:cxn modelId="{D1626559-81BA-4186-925D-CF9CF20C086B}" type="presOf" srcId="{762B6884-C224-465F-A348-57BF8FA451D9}" destId="{9B74B88D-F9FC-4709-96ED-3550E209A9A6}" srcOrd="0" destOrd="1" presId="urn:microsoft.com/office/officeart/2018/2/layout/IconLabelDescriptionList"/>
    <dgm:cxn modelId="{A09FA191-2F84-4894-8B5B-51951B7BED15}" type="presOf" srcId="{7475ED03-BCB1-4C25-B6D8-F1B87CAFFD78}" destId="{51631CF8-2B06-4B33-BA39-6D3255384C93}" srcOrd="0" destOrd="0" presId="urn:microsoft.com/office/officeart/2018/2/layout/IconLabelDescriptionList"/>
    <dgm:cxn modelId="{3B963599-A413-43E4-B0FD-311F8DC52CD9}" srcId="{94855650-921D-4DA3-AB4C-AD594DB2A9D8}" destId="{70FEFCDC-FB74-4001-B63D-C6E6DE02D697}" srcOrd="2" destOrd="0" parTransId="{71EB163E-E454-464E-8456-C9F248547CCA}" sibTransId="{1AE635F0-0DC8-4BBC-B387-CC6FEDDF3BB4}"/>
    <dgm:cxn modelId="{FB7D3B99-5DB7-4CBA-97CF-16A4B36B4F66}" srcId="{3F2701FE-A70F-4579-96B0-0BCDEFB371E2}" destId="{089DF9CA-7E18-40C4-AA39-8597456F8B3A}" srcOrd="3" destOrd="0" parTransId="{4E17C02D-C093-409A-8B85-22268508CF5D}" sibTransId="{2AAA9C01-251E-4C7F-A19C-81E55BAEF3DD}"/>
    <dgm:cxn modelId="{3F399299-AB09-4979-B27E-55E644B608F5}" srcId="{94855650-921D-4DA3-AB4C-AD594DB2A9D8}" destId="{46607250-C5BE-4B6A-A7C5-D61F8C123643}" srcOrd="1" destOrd="0" parTransId="{8BC03258-C1DE-476A-8B37-7394095D6017}" sibTransId="{7373A331-D135-4706-9B1B-85670799673A}"/>
    <dgm:cxn modelId="{E0F7739F-F9BB-4D7D-B5BC-972050EE79A1}" srcId="{94855650-921D-4DA3-AB4C-AD594DB2A9D8}" destId="{5CA024F2-3364-45B4-9BAE-D6E8AA9ABE52}" srcOrd="0" destOrd="0" parTransId="{E3961216-2412-49D1-8B6E-3AC704214E55}" sibTransId="{EC8794C5-F5DA-4BA0-876B-4B69AD7B6E31}"/>
    <dgm:cxn modelId="{A36C4ABA-9AC5-4010-9E74-0407CFE304B9}" type="presOf" srcId="{3F2701FE-A70F-4579-96B0-0BCDEFB371E2}" destId="{A2E2E534-D7F6-40EC-B97C-603320830585}" srcOrd="0" destOrd="0" presId="urn:microsoft.com/office/officeart/2018/2/layout/IconLabelDescriptionList"/>
    <dgm:cxn modelId="{A1E1BFCE-DDAA-4C47-A7E2-3B85A1EC8777}" type="presOf" srcId="{51669EAF-16D4-4AC0-906F-6B3C47EEC1A0}" destId="{EB6D8762-EB08-48FF-8F43-AB93E318D3D3}" srcOrd="0" destOrd="0" presId="urn:microsoft.com/office/officeart/2018/2/layout/IconLabelDescriptionList"/>
    <dgm:cxn modelId="{B3B98ED8-66BF-4E88-B292-DC80EB8314CB}" srcId="{3F2701FE-A70F-4579-96B0-0BCDEFB371E2}" destId="{6C19194E-6A72-436A-B33F-9B33D6C7F7E6}" srcOrd="0" destOrd="0" parTransId="{32D7C035-D071-49B6-AD44-ADFA594B704B}" sibTransId="{0B7D7F09-4FB6-4A8B-A95D-59431B18B006}"/>
    <dgm:cxn modelId="{D632E3DB-93CF-4A05-B49C-81C5F4BE2235}" type="presOf" srcId="{46607250-C5BE-4B6A-A7C5-D61F8C123643}" destId="{EBD40ECE-9820-4375-92EF-22263B925383}" srcOrd="0" destOrd="1" presId="urn:microsoft.com/office/officeart/2018/2/layout/IconLabelDescriptionList"/>
    <dgm:cxn modelId="{C00199F7-70B6-494B-B85A-A8BD64E44564}" srcId="{7475ED03-BCB1-4C25-B6D8-F1B87CAFFD78}" destId="{3F2701FE-A70F-4579-96B0-0BCDEFB371E2}" srcOrd="1" destOrd="0" parTransId="{4A97D310-279F-4880-92D6-2CD0DA808972}" sibTransId="{1CC18590-6F55-4965-8376-9E5D098BC017}"/>
    <dgm:cxn modelId="{FD805CFB-079F-4ED8-A808-A1B2FBEC8A90}" type="presOf" srcId="{0C1FB922-F9A5-4F46-93F6-DAEB9D1B5E18}" destId="{9B74B88D-F9FC-4709-96ED-3550E209A9A6}" srcOrd="0" destOrd="2" presId="urn:microsoft.com/office/officeart/2018/2/layout/IconLabelDescriptionList"/>
    <dgm:cxn modelId="{DF7CC485-96AF-4270-A31A-88B858522FEB}" type="presParOf" srcId="{51631CF8-2B06-4B33-BA39-6D3255384C93}" destId="{71279AC0-D1E5-4340-833A-5016230DAEF4}" srcOrd="0" destOrd="0" presId="urn:microsoft.com/office/officeart/2018/2/layout/IconLabelDescriptionList"/>
    <dgm:cxn modelId="{EF03DBA7-D551-4DBA-AA70-D16EEF90337E}" type="presParOf" srcId="{71279AC0-D1E5-4340-833A-5016230DAEF4}" destId="{F1AE1D26-7F0D-47B5-9A9A-948B22AE41A2}" srcOrd="0" destOrd="0" presId="urn:microsoft.com/office/officeart/2018/2/layout/IconLabelDescriptionList"/>
    <dgm:cxn modelId="{61064269-A24A-4E70-A3DB-40D152D8F1DF}" type="presParOf" srcId="{71279AC0-D1E5-4340-833A-5016230DAEF4}" destId="{64F5651C-3D56-4068-8686-EA2CFA79A682}" srcOrd="1" destOrd="0" presId="urn:microsoft.com/office/officeart/2018/2/layout/IconLabelDescriptionList"/>
    <dgm:cxn modelId="{9B826CCA-3357-4861-AB69-9DB9B7C667E4}" type="presParOf" srcId="{71279AC0-D1E5-4340-833A-5016230DAEF4}" destId="{97737C14-6FBD-4E72-841A-11D85E1E78F4}" srcOrd="2" destOrd="0" presId="urn:microsoft.com/office/officeart/2018/2/layout/IconLabelDescriptionList"/>
    <dgm:cxn modelId="{4F751EC1-3939-46A5-8A21-F6B88D69D8B8}" type="presParOf" srcId="{71279AC0-D1E5-4340-833A-5016230DAEF4}" destId="{292A36C0-3D37-4EEA-9A51-225483AF98C1}" srcOrd="3" destOrd="0" presId="urn:microsoft.com/office/officeart/2018/2/layout/IconLabelDescriptionList"/>
    <dgm:cxn modelId="{11239980-897C-40EB-B786-A68004F9E75F}" type="presParOf" srcId="{71279AC0-D1E5-4340-833A-5016230DAEF4}" destId="{EB6D8762-EB08-48FF-8F43-AB93E318D3D3}" srcOrd="4" destOrd="0" presId="urn:microsoft.com/office/officeart/2018/2/layout/IconLabelDescriptionList"/>
    <dgm:cxn modelId="{AEE9BCF3-0F16-4D15-A4C5-BCA56B08C39F}" type="presParOf" srcId="{51631CF8-2B06-4B33-BA39-6D3255384C93}" destId="{C2B5C343-3A2C-454B-A17A-7E615F06644E}" srcOrd="1" destOrd="0" presId="urn:microsoft.com/office/officeart/2018/2/layout/IconLabelDescriptionList"/>
    <dgm:cxn modelId="{218623EB-27A7-4F47-BA70-CDF8C34B66F4}" type="presParOf" srcId="{51631CF8-2B06-4B33-BA39-6D3255384C93}" destId="{B0AE855E-AAA5-49FE-B693-19E52C79932B}" srcOrd="2" destOrd="0" presId="urn:microsoft.com/office/officeart/2018/2/layout/IconLabelDescriptionList"/>
    <dgm:cxn modelId="{48BDA43A-86BB-44A8-B518-1BEE8EB8D2DA}" type="presParOf" srcId="{B0AE855E-AAA5-49FE-B693-19E52C79932B}" destId="{04FA8C66-43C3-40EE-8594-B4885CF236DB}" srcOrd="0" destOrd="0" presId="urn:microsoft.com/office/officeart/2018/2/layout/IconLabelDescriptionList"/>
    <dgm:cxn modelId="{19EC8D9C-8BC0-40DE-9556-94B24F09D6FE}" type="presParOf" srcId="{B0AE855E-AAA5-49FE-B693-19E52C79932B}" destId="{06A1257D-2A34-4FE2-9397-5D85D3CC7A65}" srcOrd="1" destOrd="0" presId="urn:microsoft.com/office/officeart/2018/2/layout/IconLabelDescriptionList"/>
    <dgm:cxn modelId="{4B119DEB-05F5-4212-BB69-3E97060F07EC}" type="presParOf" srcId="{B0AE855E-AAA5-49FE-B693-19E52C79932B}" destId="{A2E2E534-D7F6-40EC-B97C-603320830585}" srcOrd="2" destOrd="0" presId="urn:microsoft.com/office/officeart/2018/2/layout/IconLabelDescriptionList"/>
    <dgm:cxn modelId="{5389E5E1-8B96-49E8-9F71-03E5E9ECEE63}" type="presParOf" srcId="{B0AE855E-AAA5-49FE-B693-19E52C79932B}" destId="{F04ECF99-B050-48D8-B13F-EB22ABE7E8B3}" srcOrd="3" destOrd="0" presId="urn:microsoft.com/office/officeart/2018/2/layout/IconLabelDescriptionList"/>
    <dgm:cxn modelId="{52D92BD6-6DBC-4C2A-94C6-31DA034882B8}" type="presParOf" srcId="{B0AE855E-AAA5-49FE-B693-19E52C79932B}" destId="{9B74B88D-F9FC-4709-96ED-3550E209A9A6}" srcOrd="4" destOrd="0" presId="urn:microsoft.com/office/officeart/2018/2/layout/IconLabelDescriptionList"/>
    <dgm:cxn modelId="{875003DE-854F-472D-965C-32DCEE47129D}" type="presParOf" srcId="{51631CF8-2B06-4B33-BA39-6D3255384C93}" destId="{120C01FC-33B3-451A-8088-072813A0257C}" srcOrd="3" destOrd="0" presId="urn:microsoft.com/office/officeart/2018/2/layout/IconLabelDescriptionList"/>
    <dgm:cxn modelId="{7615E502-917E-4BC8-9264-AC2C984398CA}" type="presParOf" srcId="{51631CF8-2B06-4B33-BA39-6D3255384C93}" destId="{E78C837C-E50B-4049-A19E-E6F458F0A60D}" srcOrd="4" destOrd="0" presId="urn:microsoft.com/office/officeart/2018/2/layout/IconLabelDescriptionList"/>
    <dgm:cxn modelId="{8B3CCB05-7DBE-4D64-9A8F-02FB1FB6641C}" type="presParOf" srcId="{E78C837C-E50B-4049-A19E-E6F458F0A60D}" destId="{B35A67E1-428D-45A2-900B-D006C7878541}" srcOrd="0" destOrd="0" presId="urn:microsoft.com/office/officeart/2018/2/layout/IconLabelDescriptionList"/>
    <dgm:cxn modelId="{47FA2C70-99A3-42A5-8E32-3C234F6C913D}" type="presParOf" srcId="{E78C837C-E50B-4049-A19E-E6F458F0A60D}" destId="{BAF1F2D0-965A-44BD-A293-F4D10D9DDD47}" srcOrd="1" destOrd="0" presId="urn:microsoft.com/office/officeart/2018/2/layout/IconLabelDescriptionList"/>
    <dgm:cxn modelId="{44543697-6760-4C0E-A43B-059B2D1A4A24}" type="presParOf" srcId="{E78C837C-E50B-4049-A19E-E6F458F0A60D}" destId="{251B0645-2A42-41AB-AB8D-B0E2B732E922}" srcOrd="2" destOrd="0" presId="urn:microsoft.com/office/officeart/2018/2/layout/IconLabelDescriptionList"/>
    <dgm:cxn modelId="{582BAB35-679A-4D18-91E6-BFDA0FB10D92}" type="presParOf" srcId="{E78C837C-E50B-4049-A19E-E6F458F0A60D}" destId="{DB411033-2216-40ED-B3B3-BC03902A47A9}" srcOrd="3" destOrd="0" presId="urn:microsoft.com/office/officeart/2018/2/layout/IconLabelDescriptionList"/>
    <dgm:cxn modelId="{A6C05C24-5309-4B03-B21C-BCEBA15193F1}" type="presParOf" srcId="{E78C837C-E50B-4049-A19E-E6F458F0A60D}" destId="{EBD40ECE-9820-4375-92EF-22263B9253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AF31E37-1008-4F68-835C-8A15EB05E9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4_2" csCatId="accent4" phldr="1"/>
      <dgm:spPr/>
      <dgm:t>
        <a:bodyPr/>
        <a:lstStyle/>
        <a:p>
          <a:endParaRPr lang="en-US"/>
        </a:p>
      </dgm:t>
    </dgm:pt>
    <dgm:pt modelId="{7D45951A-0D14-4DE1-9553-232713BF7C1A}">
      <dgm:prSet/>
      <dgm:spPr/>
      <dgm:t>
        <a:bodyPr/>
        <a:lstStyle/>
        <a:p>
          <a:r>
            <a:rPr lang="en-IN"/>
            <a:t>The “Selection” Mechanism, here has learnt , that when the Most Recent was a Name</a:t>
          </a:r>
          <a:endParaRPr lang="en-US"/>
        </a:p>
      </dgm:t>
    </dgm:pt>
    <dgm:pt modelId="{1E80AAD9-B430-457F-BE20-9DD5DE204F91}" type="parTrans" cxnId="{7C265F8A-DCCE-4736-A3A7-8FA678438CC0}">
      <dgm:prSet/>
      <dgm:spPr/>
      <dgm:t>
        <a:bodyPr/>
        <a:lstStyle/>
        <a:p>
          <a:endParaRPr lang="en-US"/>
        </a:p>
      </dgm:t>
    </dgm:pt>
    <dgm:pt modelId="{056D8FC9-87B7-4173-A4A3-F46CFC9C12F7}" type="sibTrans" cxnId="{7C265F8A-DCCE-4736-A3A7-8FA678438CC0}">
      <dgm:prSet/>
      <dgm:spPr/>
      <dgm:t>
        <a:bodyPr/>
        <a:lstStyle/>
        <a:p>
          <a:endParaRPr lang="en-US"/>
        </a:p>
      </dgm:t>
    </dgm:pt>
    <dgm:pt modelId="{C1A8E076-D4C2-4D91-9917-31EFF10256D5}">
      <dgm:prSet custT="1"/>
      <dgm:spPr/>
      <dgm:t>
        <a:bodyPr/>
        <a:lstStyle/>
        <a:p>
          <a:r>
            <a:rPr lang="en-IN" sz="1400" dirty="0"/>
            <a:t>What comes next is either going to be the word – </a:t>
          </a:r>
          <a:r>
            <a:rPr lang="en-IN" sz="1400" b="1" dirty="0"/>
            <a:t>“saw or .”</a:t>
          </a:r>
          <a:endParaRPr lang="en-US" sz="1400" dirty="0"/>
        </a:p>
      </dgm:t>
    </dgm:pt>
    <dgm:pt modelId="{E69B4358-3646-419D-9B36-72A0DB0BAA8D}" type="parTrans" cxnId="{F91A12E1-740E-47DA-8170-E3AA3C8835CE}">
      <dgm:prSet/>
      <dgm:spPr/>
      <dgm:t>
        <a:bodyPr/>
        <a:lstStyle/>
        <a:p>
          <a:endParaRPr lang="en-US"/>
        </a:p>
      </dgm:t>
    </dgm:pt>
    <dgm:pt modelId="{66812DB1-84F1-49AC-8CB6-54FE3EFA53A9}" type="sibTrans" cxnId="{F91A12E1-740E-47DA-8170-E3AA3C8835CE}">
      <dgm:prSet/>
      <dgm:spPr/>
      <dgm:t>
        <a:bodyPr/>
        <a:lstStyle/>
        <a:p>
          <a:endParaRPr lang="en-US"/>
        </a:p>
      </dgm:t>
    </dgm:pt>
    <dgm:pt modelId="{19085B4C-784B-45CC-B26F-8E0651CBC242}">
      <dgm:prSet/>
      <dgm:spPr/>
      <dgm:t>
        <a:bodyPr/>
        <a:lstStyle/>
        <a:p>
          <a:r>
            <a:rPr lang="en-IN" dirty="0"/>
            <a:t>So it </a:t>
          </a:r>
          <a:r>
            <a:rPr lang="en-IN" b="1" dirty="0"/>
            <a:t>blocks any other names coming out</a:t>
          </a:r>
          <a:r>
            <a:rPr lang="en-IN" dirty="0"/>
            <a:t>;</a:t>
          </a:r>
          <a:endParaRPr lang="en-US" dirty="0"/>
        </a:p>
      </dgm:t>
    </dgm:pt>
    <dgm:pt modelId="{235A9466-56AC-4D5B-AA4F-070958E371C7}" type="parTrans" cxnId="{C74EA7BA-49A8-4A42-8BB6-72ACF3575463}">
      <dgm:prSet/>
      <dgm:spPr/>
      <dgm:t>
        <a:bodyPr/>
        <a:lstStyle/>
        <a:p>
          <a:endParaRPr lang="en-US"/>
        </a:p>
      </dgm:t>
    </dgm:pt>
    <dgm:pt modelId="{F16224E1-5783-4F7D-88A5-D5BB05E099F1}" type="sibTrans" cxnId="{C74EA7BA-49A8-4A42-8BB6-72ACF3575463}">
      <dgm:prSet/>
      <dgm:spPr/>
      <dgm:t>
        <a:bodyPr/>
        <a:lstStyle/>
        <a:p>
          <a:endParaRPr lang="en-US"/>
        </a:p>
      </dgm:t>
    </dgm:pt>
    <dgm:pt modelId="{EAA8193C-085C-4C35-B85D-248E6AF5CACF}">
      <dgm:prSet/>
      <dgm:spPr/>
      <dgm:t>
        <a:bodyPr/>
        <a:lstStyle/>
        <a:p>
          <a:r>
            <a:rPr lang="en-IN" dirty="0"/>
            <a:t>So the fact that there is a vote for </a:t>
          </a:r>
          <a:r>
            <a:rPr lang="en-IN" b="1" dirty="0"/>
            <a:t>“NOT Doug” gets blocked here</a:t>
          </a:r>
          <a:r>
            <a:rPr lang="en-IN" dirty="0"/>
            <a:t>;</a:t>
          </a:r>
          <a:endParaRPr lang="en-US" dirty="0"/>
        </a:p>
      </dgm:t>
    </dgm:pt>
    <dgm:pt modelId="{AD896EE1-4FE8-4005-93E2-D650BAE03118}" type="parTrans" cxnId="{DF50DA73-75EB-4A79-B74F-458286A02390}">
      <dgm:prSet/>
      <dgm:spPr/>
      <dgm:t>
        <a:bodyPr/>
        <a:lstStyle/>
        <a:p>
          <a:endParaRPr lang="en-US"/>
        </a:p>
      </dgm:t>
    </dgm:pt>
    <dgm:pt modelId="{9B3C62B4-AB98-4D03-A472-4B0AA004191C}" type="sibTrans" cxnId="{DF50DA73-75EB-4A79-B74F-458286A02390}">
      <dgm:prSet/>
      <dgm:spPr/>
      <dgm:t>
        <a:bodyPr/>
        <a:lstStyle/>
        <a:p>
          <a:endParaRPr lang="en-US"/>
        </a:p>
      </dgm:t>
    </dgm:pt>
    <dgm:pt modelId="{687D236E-2A6A-4F26-BA4B-3CF31A7548A7}">
      <dgm:prSet/>
      <dgm:spPr/>
      <dgm:t>
        <a:bodyPr/>
        <a:lstStyle/>
        <a:p>
          <a:r>
            <a:rPr lang="en-IN" b="1"/>
            <a:t>And the word “saw” gets sent out as the Prediction for the Next Time Step;</a:t>
          </a:r>
          <a:endParaRPr lang="en-US"/>
        </a:p>
      </dgm:t>
    </dgm:pt>
    <dgm:pt modelId="{1640F28D-7206-4B6C-92AF-72FBA8F1BDAA}" type="parTrans" cxnId="{745CC273-568A-4BCD-B1F2-4860622ADF98}">
      <dgm:prSet/>
      <dgm:spPr/>
      <dgm:t>
        <a:bodyPr/>
        <a:lstStyle/>
        <a:p>
          <a:endParaRPr lang="en-US"/>
        </a:p>
      </dgm:t>
    </dgm:pt>
    <dgm:pt modelId="{EB58441B-042A-4824-AC12-2098D3E17605}" type="sibTrans" cxnId="{745CC273-568A-4BCD-B1F2-4860622ADF98}">
      <dgm:prSet/>
      <dgm:spPr/>
      <dgm:t>
        <a:bodyPr/>
        <a:lstStyle/>
        <a:p>
          <a:endParaRPr lang="en-US"/>
        </a:p>
      </dgm:t>
    </dgm:pt>
    <dgm:pt modelId="{CB6B78CA-E527-459C-894D-F287C99B200C}" type="pres">
      <dgm:prSet presAssocID="{DAF31E37-1008-4F68-835C-8A15EB05E9B9}" presName="root" presStyleCnt="0">
        <dgm:presLayoutVars>
          <dgm:dir/>
          <dgm:resizeHandles val="exact"/>
        </dgm:presLayoutVars>
      </dgm:prSet>
      <dgm:spPr/>
    </dgm:pt>
    <dgm:pt modelId="{22B1BB9F-4FCE-44B7-9850-40B5E2F84EFF}" type="pres">
      <dgm:prSet presAssocID="{7D45951A-0D14-4DE1-9553-232713BF7C1A}" presName="compNode" presStyleCnt="0"/>
      <dgm:spPr/>
    </dgm:pt>
    <dgm:pt modelId="{14229D0B-6F93-4949-A7F9-4F2F9023E36A}" type="pres">
      <dgm:prSet presAssocID="{7D45951A-0D14-4DE1-9553-232713BF7C1A}" presName="bgRect" presStyleLbl="bgShp" presStyleIdx="0" presStyleCnt="4"/>
      <dgm:spPr/>
    </dgm:pt>
    <dgm:pt modelId="{383B9922-61AD-4AA9-9387-2D51F2181619}" type="pres">
      <dgm:prSet presAssocID="{7D45951A-0D14-4DE1-9553-232713BF7C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901FB4A-429D-4622-BB53-2EA2B3FE6FDE}" type="pres">
      <dgm:prSet presAssocID="{7D45951A-0D14-4DE1-9553-232713BF7C1A}" presName="spaceRect" presStyleCnt="0"/>
      <dgm:spPr/>
    </dgm:pt>
    <dgm:pt modelId="{6A510F32-A8AD-44CE-A196-4145D3492434}" type="pres">
      <dgm:prSet presAssocID="{7D45951A-0D14-4DE1-9553-232713BF7C1A}" presName="parTx" presStyleLbl="revTx" presStyleIdx="0" presStyleCnt="5">
        <dgm:presLayoutVars>
          <dgm:chMax val="0"/>
          <dgm:chPref val="0"/>
        </dgm:presLayoutVars>
      </dgm:prSet>
      <dgm:spPr/>
    </dgm:pt>
    <dgm:pt modelId="{4DAAC398-8A29-4225-B262-D87458739614}" type="pres">
      <dgm:prSet presAssocID="{7D45951A-0D14-4DE1-9553-232713BF7C1A}" presName="desTx" presStyleLbl="revTx" presStyleIdx="1" presStyleCnt="5">
        <dgm:presLayoutVars/>
      </dgm:prSet>
      <dgm:spPr/>
    </dgm:pt>
    <dgm:pt modelId="{19821B92-AEDF-4A6C-BB3A-9CAE36758602}" type="pres">
      <dgm:prSet presAssocID="{056D8FC9-87B7-4173-A4A3-F46CFC9C12F7}" presName="sibTrans" presStyleCnt="0"/>
      <dgm:spPr/>
    </dgm:pt>
    <dgm:pt modelId="{07CD95C7-3B18-4EFF-A12B-CB8A22D9C594}" type="pres">
      <dgm:prSet presAssocID="{19085B4C-784B-45CC-B26F-8E0651CBC242}" presName="compNode" presStyleCnt="0"/>
      <dgm:spPr/>
    </dgm:pt>
    <dgm:pt modelId="{C1BA3D28-2CAE-4B3F-A016-8EC9B281FA2B}" type="pres">
      <dgm:prSet presAssocID="{19085B4C-784B-45CC-B26F-8E0651CBC242}" presName="bgRect" presStyleLbl="bgShp" presStyleIdx="1" presStyleCnt="4"/>
      <dgm:spPr/>
    </dgm:pt>
    <dgm:pt modelId="{27A91F46-DFBC-4A33-933F-6035DA64DA38}" type="pres">
      <dgm:prSet presAssocID="{19085B4C-784B-45CC-B26F-8E0651CBC2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76A4F73-8C4A-4764-99DE-E8B314F3F25D}" type="pres">
      <dgm:prSet presAssocID="{19085B4C-784B-45CC-B26F-8E0651CBC242}" presName="spaceRect" presStyleCnt="0"/>
      <dgm:spPr/>
    </dgm:pt>
    <dgm:pt modelId="{4B69140B-5601-4F14-B3F0-EC4F4ACFA768}" type="pres">
      <dgm:prSet presAssocID="{19085B4C-784B-45CC-B26F-8E0651CBC242}" presName="parTx" presStyleLbl="revTx" presStyleIdx="2" presStyleCnt="5">
        <dgm:presLayoutVars>
          <dgm:chMax val="0"/>
          <dgm:chPref val="0"/>
        </dgm:presLayoutVars>
      </dgm:prSet>
      <dgm:spPr/>
    </dgm:pt>
    <dgm:pt modelId="{0FE47C7F-8131-42A6-BBBF-F19E3552B9ED}" type="pres">
      <dgm:prSet presAssocID="{F16224E1-5783-4F7D-88A5-D5BB05E099F1}" presName="sibTrans" presStyleCnt="0"/>
      <dgm:spPr/>
    </dgm:pt>
    <dgm:pt modelId="{ACE540AB-43A5-4F16-9059-3F62264A33F9}" type="pres">
      <dgm:prSet presAssocID="{EAA8193C-085C-4C35-B85D-248E6AF5CACF}" presName="compNode" presStyleCnt="0"/>
      <dgm:spPr/>
    </dgm:pt>
    <dgm:pt modelId="{CE037C46-935F-48E9-A82D-9CD51A13DB10}" type="pres">
      <dgm:prSet presAssocID="{EAA8193C-085C-4C35-B85D-248E6AF5CACF}" presName="bgRect" presStyleLbl="bgShp" presStyleIdx="2" presStyleCnt="4"/>
      <dgm:spPr/>
    </dgm:pt>
    <dgm:pt modelId="{26194669-7837-4BF4-8268-09AE1B52B1C2}" type="pres">
      <dgm:prSet presAssocID="{EAA8193C-085C-4C35-B85D-248E6AF5CA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9658595-3139-4D5D-ACB4-7DB087DB0D9E}" type="pres">
      <dgm:prSet presAssocID="{EAA8193C-085C-4C35-B85D-248E6AF5CACF}" presName="spaceRect" presStyleCnt="0"/>
      <dgm:spPr/>
    </dgm:pt>
    <dgm:pt modelId="{331C95B2-6127-4170-93E9-2B5E0903A1E0}" type="pres">
      <dgm:prSet presAssocID="{EAA8193C-085C-4C35-B85D-248E6AF5CACF}" presName="parTx" presStyleLbl="revTx" presStyleIdx="3" presStyleCnt="5">
        <dgm:presLayoutVars>
          <dgm:chMax val="0"/>
          <dgm:chPref val="0"/>
        </dgm:presLayoutVars>
      </dgm:prSet>
      <dgm:spPr/>
    </dgm:pt>
    <dgm:pt modelId="{25D9E156-6759-49DD-9859-5FEF44AAFB07}" type="pres">
      <dgm:prSet presAssocID="{9B3C62B4-AB98-4D03-A472-4B0AA004191C}" presName="sibTrans" presStyleCnt="0"/>
      <dgm:spPr/>
    </dgm:pt>
    <dgm:pt modelId="{F14D7263-76DF-4430-807E-2EDD30D11461}" type="pres">
      <dgm:prSet presAssocID="{687D236E-2A6A-4F26-BA4B-3CF31A7548A7}" presName="compNode" presStyleCnt="0"/>
      <dgm:spPr/>
    </dgm:pt>
    <dgm:pt modelId="{7782ADCB-37E8-4FFE-90F0-386D71932888}" type="pres">
      <dgm:prSet presAssocID="{687D236E-2A6A-4F26-BA4B-3CF31A7548A7}" presName="bgRect" presStyleLbl="bgShp" presStyleIdx="3" presStyleCnt="4"/>
      <dgm:spPr/>
    </dgm:pt>
    <dgm:pt modelId="{80C669F1-88A7-4FD6-8B1C-F0C815DD7C5B}" type="pres">
      <dgm:prSet presAssocID="{687D236E-2A6A-4F26-BA4B-3CF31A7548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5C756B5-D174-4C30-87A6-2608951D9C55}" type="pres">
      <dgm:prSet presAssocID="{687D236E-2A6A-4F26-BA4B-3CF31A7548A7}" presName="spaceRect" presStyleCnt="0"/>
      <dgm:spPr/>
    </dgm:pt>
    <dgm:pt modelId="{9AA8D661-5922-487A-853A-D0C74688CC26}" type="pres">
      <dgm:prSet presAssocID="{687D236E-2A6A-4F26-BA4B-3CF31A7548A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9A7562C-C96C-4BE4-BFD3-DA43AD961E7D}" type="presOf" srcId="{7D45951A-0D14-4DE1-9553-232713BF7C1A}" destId="{6A510F32-A8AD-44CE-A196-4145D3492434}" srcOrd="0" destOrd="0" presId="urn:microsoft.com/office/officeart/2018/2/layout/IconVerticalSolidList"/>
    <dgm:cxn modelId="{81B19468-23E6-414C-8230-8F624621FB36}" type="presOf" srcId="{DAF31E37-1008-4F68-835C-8A15EB05E9B9}" destId="{CB6B78CA-E527-459C-894D-F287C99B200C}" srcOrd="0" destOrd="0" presId="urn:microsoft.com/office/officeart/2018/2/layout/IconVerticalSolidList"/>
    <dgm:cxn modelId="{CFBC9072-E67D-4AD2-953A-2DC6882A451C}" type="presOf" srcId="{EAA8193C-085C-4C35-B85D-248E6AF5CACF}" destId="{331C95B2-6127-4170-93E9-2B5E0903A1E0}" srcOrd="0" destOrd="0" presId="urn:microsoft.com/office/officeart/2018/2/layout/IconVerticalSolidList"/>
    <dgm:cxn modelId="{745CC273-568A-4BCD-B1F2-4860622ADF98}" srcId="{DAF31E37-1008-4F68-835C-8A15EB05E9B9}" destId="{687D236E-2A6A-4F26-BA4B-3CF31A7548A7}" srcOrd="3" destOrd="0" parTransId="{1640F28D-7206-4B6C-92AF-72FBA8F1BDAA}" sibTransId="{EB58441B-042A-4824-AC12-2098D3E17605}"/>
    <dgm:cxn modelId="{DF50DA73-75EB-4A79-B74F-458286A02390}" srcId="{DAF31E37-1008-4F68-835C-8A15EB05E9B9}" destId="{EAA8193C-085C-4C35-B85D-248E6AF5CACF}" srcOrd="2" destOrd="0" parTransId="{AD896EE1-4FE8-4005-93E2-D650BAE03118}" sibTransId="{9B3C62B4-AB98-4D03-A472-4B0AA004191C}"/>
    <dgm:cxn modelId="{7C265F8A-DCCE-4736-A3A7-8FA678438CC0}" srcId="{DAF31E37-1008-4F68-835C-8A15EB05E9B9}" destId="{7D45951A-0D14-4DE1-9553-232713BF7C1A}" srcOrd="0" destOrd="0" parTransId="{1E80AAD9-B430-457F-BE20-9DD5DE204F91}" sibTransId="{056D8FC9-87B7-4173-A4A3-F46CFC9C12F7}"/>
    <dgm:cxn modelId="{07E48499-F718-43E4-BC25-32D96C0E7A85}" type="presOf" srcId="{687D236E-2A6A-4F26-BA4B-3CF31A7548A7}" destId="{9AA8D661-5922-487A-853A-D0C74688CC26}" srcOrd="0" destOrd="0" presId="urn:microsoft.com/office/officeart/2018/2/layout/IconVerticalSolidList"/>
    <dgm:cxn modelId="{C74EA7BA-49A8-4A42-8BB6-72ACF3575463}" srcId="{DAF31E37-1008-4F68-835C-8A15EB05E9B9}" destId="{19085B4C-784B-45CC-B26F-8E0651CBC242}" srcOrd="1" destOrd="0" parTransId="{235A9466-56AC-4D5B-AA4F-070958E371C7}" sibTransId="{F16224E1-5783-4F7D-88A5-D5BB05E099F1}"/>
    <dgm:cxn modelId="{889364C7-6583-4F0F-9A47-FF6764EB99E7}" type="presOf" srcId="{19085B4C-784B-45CC-B26F-8E0651CBC242}" destId="{4B69140B-5601-4F14-B3F0-EC4F4ACFA768}" srcOrd="0" destOrd="0" presId="urn:microsoft.com/office/officeart/2018/2/layout/IconVerticalSolidList"/>
    <dgm:cxn modelId="{95508DC9-19EC-4829-B041-6AD532A1907B}" type="presOf" srcId="{C1A8E076-D4C2-4D91-9917-31EFF10256D5}" destId="{4DAAC398-8A29-4225-B262-D87458739614}" srcOrd="0" destOrd="0" presId="urn:microsoft.com/office/officeart/2018/2/layout/IconVerticalSolidList"/>
    <dgm:cxn modelId="{F91A12E1-740E-47DA-8170-E3AA3C8835CE}" srcId="{7D45951A-0D14-4DE1-9553-232713BF7C1A}" destId="{C1A8E076-D4C2-4D91-9917-31EFF10256D5}" srcOrd="0" destOrd="0" parTransId="{E69B4358-3646-419D-9B36-72A0DB0BAA8D}" sibTransId="{66812DB1-84F1-49AC-8CB6-54FE3EFA53A9}"/>
    <dgm:cxn modelId="{1C90C7C9-B2D8-47E8-BA28-8889544E0660}" type="presParOf" srcId="{CB6B78CA-E527-459C-894D-F287C99B200C}" destId="{22B1BB9F-4FCE-44B7-9850-40B5E2F84EFF}" srcOrd="0" destOrd="0" presId="urn:microsoft.com/office/officeart/2018/2/layout/IconVerticalSolidList"/>
    <dgm:cxn modelId="{83570EEE-D0B1-48CF-9A2C-C1978F04BE4F}" type="presParOf" srcId="{22B1BB9F-4FCE-44B7-9850-40B5E2F84EFF}" destId="{14229D0B-6F93-4949-A7F9-4F2F9023E36A}" srcOrd="0" destOrd="0" presId="urn:microsoft.com/office/officeart/2018/2/layout/IconVerticalSolidList"/>
    <dgm:cxn modelId="{249AAD05-6530-4C5C-8385-D00CF228EE18}" type="presParOf" srcId="{22B1BB9F-4FCE-44B7-9850-40B5E2F84EFF}" destId="{383B9922-61AD-4AA9-9387-2D51F2181619}" srcOrd="1" destOrd="0" presId="urn:microsoft.com/office/officeart/2018/2/layout/IconVerticalSolidList"/>
    <dgm:cxn modelId="{856E4899-8966-4147-A954-5E1ACD414FC6}" type="presParOf" srcId="{22B1BB9F-4FCE-44B7-9850-40B5E2F84EFF}" destId="{7901FB4A-429D-4622-BB53-2EA2B3FE6FDE}" srcOrd="2" destOrd="0" presId="urn:microsoft.com/office/officeart/2018/2/layout/IconVerticalSolidList"/>
    <dgm:cxn modelId="{B421E910-7411-4770-A16D-0C5D469D78D8}" type="presParOf" srcId="{22B1BB9F-4FCE-44B7-9850-40B5E2F84EFF}" destId="{6A510F32-A8AD-44CE-A196-4145D3492434}" srcOrd="3" destOrd="0" presId="urn:microsoft.com/office/officeart/2018/2/layout/IconVerticalSolidList"/>
    <dgm:cxn modelId="{9F9F1355-B9ED-4B2C-A9D4-816C2BD3EAF5}" type="presParOf" srcId="{22B1BB9F-4FCE-44B7-9850-40B5E2F84EFF}" destId="{4DAAC398-8A29-4225-B262-D87458739614}" srcOrd="4" destOrd="0" presId="urn:microsoft.com/office/officeart/2018/2/layout/IconVerticalSolidList"/>
    <dgm:cxn modelId="{D525C2E7-2106-4595-BB3F-D2C894E34625}" type="presParOf" srcId="{CB6B78CA-E527-459C-894D-F287C99B200C}" destId="{19821B92-AEDF-4A6C-BB3A-9CAE36758602}" srcOrd="1" destOrd="0" presId="urn:microsoft.com/office/officeart/2018/2/layout/IconVerticalSolidList"/>
    <dgm:cxn modelId="{0C2C6001-76E6-416F-A805-31FF505F3E7E}" type="presParOf" srcId="{CB6B78CA-E527-459C-894D-F287C99B200C}" destId="{07CD95C7-3B18-4EFF-A12B-CB8A22D9C594}" srcOrd="2" destOrd="0" presId="urn:microsoft.com/office/officeart/2018/2/layout/IconVerticalSolidList"/>
    <dgm:cxn modelId="{7B39EF3B-EBCF-4AD1-A207-123C69221811}" type="presParOf" srcId="{07CD95C7-3B18-4EFF-A12B-CB8A22D9C594}" destId="{C1BA3D28-2CAE-4B3F-A016-8EC9B281FA2B}" srcOrd="0" destOrd="0" presId="urn:microsoft.com/office/officeart/2018/2/layout/IconVerticalSolidList"/>
    <dgm:cxn modelId="{A4F1759A-C752-4AE3-A8F9-C83898982F2F}" type="presParOf" srcId="{07CD95C7-3B18-4EFF-A12B-CB8A22D9C594}" destId="{27A91F46-DFBC-4A33-933F-6035DA64DA38}" srcOrd="1" destOrd="0" presId="urn:microsoft.com/office/officeart/2018/2/layout/IconVerticalSolidList"/>
    <dgm:cxn modelId="{EAA90CB3-7101-4603-A3AA-85B2ACD5D2A4}" type="presParOf" srcId="{07CD95C7-3B18-4EFF-A12B-CB8A22D9C594}" destId="{576A4F73-8C4A-4764-99DE-E8B314F3F25D}" srcOrd="2" destOrd="0" presId="urn:microsoft.com/office/officeart/2018/2/layout/IconVerticalSolidList"/>
    <dgm:cxn modelId="{2819FB33-7589-4D3A-B68C-BA762AFDE9F2}" type="presParOf" srcId="{07CD95C7-3B18-4EFF-A12B-CB8A22D9C594}" destId="{4B69140B-5601-4F14-B3F0-EC4F4ACFA768}" srcOrd="3" destOrd="0" presId="urn:microsoft.com/office/officeart/2018/2/layout/IconVerticalSolidList"/>
    <dgm:cxn modelId="{730B08BE-B3B2-4ADE-B06E-A8C51E9FA49B}" type="presParOf" srcId="{CB6B78CA-E527-459C-894D-F287C99B200C}" destId="{0FE47C7F-8131-42A6-BBBF-F19E3552B9ED}" srcOrd="3" destOrd="0" presId="urn:microsoft.com/office/officeart/2018/2/layout/IconVerticalSolidList"/>
    <dgm:cxn modelId="{8C088984-C7BA-438D-80FE-951F38FCA2E6}" type="presParOf" srcId="{CB6B78CA-E527-459C-894D-F287C99B200C}" destId="{ACE540AB-43A5-4F16-9059-3F62264A33F9}" srcOrd="4" destOrd="0" presId="urn:microsoft.com/office/officeart/2018/2/layout/IconVerticalSolidList"/>
    <dgm:cxn modelId="{2ABD9BFD-54BD-40AE-A76F-EFF9AE222B0C}" type="presParOf" srcId="{ACE540AB-43A5-4F16-9059-3F62264A33F9}" destId="{CE037C46-935F-48E9-A82D-9CD51A13DB10}" srcOrd="0" destOrd="0" presId="urn:microsoft.com/office/officeart/2018/2/layout/IconVerticalSolidList"/>
    <dgm:cxn modelId="{CC5ADB61-161B-421C-947D-88DD8063EA0F}" type="presParOf" srcId="{ACE540AB-43A5-4F16-9059-3F62264A33F9}" destId="{26194669-7837-4BF4-8268-09AE1B52B1C2}" srcOrd="1" destOrd="0" presId="urn:microsoft.com/office/officeart/2018/2/layout/IconVerticalSolidList"/>
    <dgm:cxn modelId="{DD882AB5-1B17-4227-BC9E-DC1812AD1837}" type="presParOf" srcId="{ACE540AB-43A5-4F16-9059-3F62264A33F9}" destId="{A9658595-3139-4D5D-ACB4-7DB087DB0D9E}" srcOrd="2" destOrd="0" presId="urn:microsoft.com/office/officeart/2018/2/layout/IconVerticalSolidList"/>
    <dgm:cxn modelId="{84E56846-16F5-4CF1-A056-D398DD5AF242}" type="presParOf" srcId="{ACE540AB-43A5-4F16-9059-3F62264A33F9}" destId="{331C95B2-6127-4170-93E9-2B5E0903A1E0}" srcOrd="3" destOrd="0" presId="urn:microsoft.com/office/officeart/2018/2/layout/IconVerticalSolidList"/>
    <dgm:cxn modelId="{5F6C4752-2C12-4DD0-B443-544445ACA1A4}" type="presParOf" srcId="{CB6B78CA-E527-459C-894D-F287C99B200C}" destId="{25D9E156-6759-49DD-9859-5FEF44AAFB07}" srcOrd="5" destOrd="0" presId="urn:microsoft.com/office/officeart/2018/2/layout/IconVerticalSolidList"/>
    <dgm:cxn modelId="{D8664DFC-5A4E-4BA0-82CA-34A05C195F4B}" type="presParOf" srcId="{CB6B78CA-E527-459C-894D-F287C99B200C}" destId="{F14D7263-76DF-4430-807E-2EDD30D11461}" srcOrd="6" destOrd="0" presId="urn:microsoft.com/office/officeart/2018/2/layout/IconVerticalSolidList"/>
    <dgm:cxn modelId="{6B47E4D7-41B9-4B18-9D60-FC00B1D6F106}" type="presParOf" srcId="{F14D7263-76DF-4430-807E-2EDD30D11461}" destId="{7782ADCB-37E8-4FFE-90F0-386D71932888}" srcOrd="0" destOrd="0" presId="urn:microsoft.com/office/officeart/2018/2/layout/IconVerticalSolidList"/>
    <dgm:cxn modelId="{08499F83-0433-48A4-9134-B00AE9A4A842}" type="presParOf" srcId="{F14D7263-76DF-4430-807E-2EDD30D11461}" destId="{80C669F1-88A7-4FD6-8B1C-F0C815DD7C5B}" srcOrd="1" destOrd="0" presId="urn:microsoft.com/office/officeart/2018/2/layout/IconVerticalSolidList"/>
    <dgm:cxn modelId="{B4293BEB-4216-4DFD-9B5C-7F3739209D08}" type="presParOf" srcId="{F14D7263-76DF-4430-807E-2EDD30D11461}" destId="{25C756B5-D174-4C30-87A6-2608951D9C55}" srcOrd="2" destOrd="0" presId="urn:microsoft.com/office/officeart/2018/2/layout/IconVerticalSolidList"/>
    <dgm:cxn modelId="{D653FEB2-0077-4D9F-A8FF-E921152C0207}" type="presParOf" srcId="{F14D7263-76DF-4430-807E-2EDD30D11461}" destId="{9AA8D661-5922-487A-853A-D0C74688CC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EE0F56-3F8D-4615-977A-0A6C688DB53A}" type="doc">
      <dgm:prSet loTypeId="urn:microsoft.com/office/officeart/2005/8/layout/process4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CFBF7E6-69AF-4F5C-83A3-398AA823C894}">
      <dgm:prSet/>
      <dgm:spPr/>
      <dgm:t>
        <a:bodyPr/>
        <a:lstStyle/>
        <a:p>
          <a:r>
            <a:rPr lang="en-US" dirty="0"/>
            <a:t>Now the other thing that has happened is our </a:t>
          </a:r>
          <a:r>
            <a:rPr lang="en-US" b="1" u="sng" dirty="0"/>
            <a:t>Previous Set of Possibilities</a:t>
          </a:r>
          <a:endParaRPr lang="en-US" dirty="0"/>
        </a:p>
      </dgm:t>
    </dgm:pt>
    <dgm:pt modelId="{5B6B16AC-4767-4676-B7F8-4B0536CDE675}" type="parTrans" cxnId="{F4C4F6C1-1EA1-4626-933E-212AEEC4E8E0}">
      <dgm:prSet/>
      <dgm:spPr/>
      <dgm:t>
        <a:bodyPr/>
        <a:lstStyle/>
        <a:p>
          <a:endParaRPr lang="en-US"/>
        </a:p>
      </dgm:t>
    </dgm:pt>
    <dgm:pt modelId="{A826AD85-EF3B-443A-BF44-FBB0CD736F88}" type="sibTrans" cxnId="{F4C4F6C1-1EA1-4626-933E-212AEEC4E8E0}">
      <dgm:prSet/>
      <dgm:spPr/>
      <dgm:t>
        <a:bodyPr/>
        <a:lstStyle/>
        <a:p>
          <a:endParaRPr lang="en-US"/>
        </a:p>
      </dgm:t>
    </dgm:pt>
    <dgm:pt modelId="{6756F9DC-CDDC-475A-99A1-DA6938C4C9AD}">
      <dgm:prSet/>
      <dgm:spPr/>
      <dgm:t>
        <a:bodyPr/>
        <a:lstStyle/>
        <a:p>
          <a:r>
            <a:rPr lang="en-US"/>
            <a:t>The word </a:t>
          </a:r>
          <a:r>
            <a:rPr lang="en-US" b="1" u="sng"/>
            <a:t>“saw” and “NOT Doug”, </a:t>
          </a:r>
          <a:r>
            <a:rPr lang="en-US"/>
            <a:t>that we were </a:t>
          </a:r>
          <a:r>
            <a:rPr lang="en-US" b="1" u="sng"/>
            <a:t>Maintaining Internally</a:t>
          </a:r>
          <a:r>
            <a:rPr lang="en-US"/>
            <a:t> gets passed to our </a:t>
          </a:r>
          <a:r>
            <a:rPr lang="en-US" b="1" u="sng"/>
            <a:t>“Forgetting Gate”</a:t>
          </a:r>
          <a:endParaRPr lang="en-US"/>
        </a:p>
      </dgm:t>
    </dgm:pt>
    <dgm:pt modelId="{E056961F-B48C-4A3D-B415-06EECDC1B1DE}" type="parTrans" cxnId="{CD0CE7E6-6B3B-4E45-8EE4-2DB35FB5DB89}">
      <dgm:prSet/>
      <dgm:spPr/>
      <dgm:t>
        <a:bodyPr/>
        <a:lstStyle/>
        <a:p>
          <a:endParaRPr lang="en-US"/>
        </a:p>
      </dgm:t>
    </dgm:pt>
    <dgm:pt modelId="{B39BB999-B3AD-44C2-9085-BBB133128D46}" type="sibTrans" cxnId="{CD0CE7E6-6B3B-4E45-8EE4-2DB35FB5DB89}">
      <dgm:prSet/>
      <dgm:spPr/>
      <dgm:t>
        <a:bodyPr/>
        <a:lstStyle/>
        <a:p>
          <a:endParaRPr lang="en-US"/>
        </a:p>
      </dgm:t>
    </dgm:pt>
    <dgm:pt modelId="{556C70D6-AFF8-42CB-BED8-BD897CAF56B8}">
      <dgm:prSet/>
      <dgm:spPr/>
      <dgm:t>
        <a:bodyPr/>
        <a:lstStyle/>
        <a:p>
          <a:r>
            <a:rPr lang="en-US" b="1" u="sng"/>
            <a:t>Now the Forgetting Gate Says that: </a:t>
          </a:r>
          <a:endParaRPr lang="en-US"/>
        </a:p>
      </dgm:t>
    </dgm:pt>
    <dgm:pt modelId="{6368DDE4-977D-4784-84EE-1181F78B5146}" type="parTrans" cxnId="{20C76DE8-BCCF-41CB-8737-6A8D8062060F}">
      <dgm:prSet/>
      <dgm:spPr/>
      <dgm:t>
        <a:bodyPr/>
        <a:lstStyle/>
        <a:p>
          <a:endParaRPr lang="en-US"/>
        </a:p>
      </dgm:t>
    </dgm:pt>
    <dgm:pt modelId="{5D6178C6-0298-4DEE-BFBD-4BB4A87E29C8}" type="sibTrans" cxnId="{20C76DE8-BCCF-41CB-8737-6A8D8062060F}">
      <dgm:prSet/>
      <dgm:spPr/>
      <dgm:t>
        <a:bodyPr/>
        <a:lstStyle/>
        <a:p>
          <a:endParaRPr lang="en-US"/>
        </a:p>
      </dgm:t>
    </dgm:pt>
    <dgm:pt modelId="{BD856824-2F20-4ACB-8A5B-F93A2B14C260}">
      <dgm:prSet custT="1"/>
      <dgm:spPr/>
      <dgm:t>
        <a:bodyPr/>
        <a:lstStyle/>
        <a:p>
          <a:r>
            <a:rPr lang="en-US" sz="1000" dirty="0"/>
            <a:t>Hey my last word that occurred was the word </a:t>
          </a:r>
          <a:r>
            <a:rPr lang="en-US" sz="1000" b="1" dirty="0"/>
            <a:t>“</a:t>
          </a:r>
          <a:r>
            <a:rPr lang="en-US" sz="1000" b="1" u="sng" dirty="0"/>
            <a:t>saw</a:t>
          </a:r>
          <a:endParaRPr lang="en-US" sz="1000" dirty="0"/>
        </a:p>
      </dgm:t>
    </dgm:pt>
    <dgm:pt modelId="{89EBCD19-ABD9-443C-B6A5-5CA5114B1C5E}" type="parTrans" cxnId="{F39C923A-7A68-4433-8157-A7CB2B9ACBC2}">
      <dgm:prSet/>
      <dgm:spPr/>
      <dgm:t>
        <a:bodyPr/>
        <a:lstStyle/>
        <a:p>
          <a:endParaRPr lang="en-US"/>
        </a:p>
      </dgm:t>
    </dgm:pt>
    <dgm:pt modelId="{9680D99A-9E81-479F-BEE2-70D83C950C17}" type="sibTrans" cxnId="{F39C923A-7A68-4433-8157-A7CB2B9ACBC2}">
      <dgm:prSet/>
      <dgm:spPr/>
      <dgm:t>
        <a:bodyPr/>
        <a:lstStyle/>
        <a:p>
          <a:endParaRPr lang="en-US"/>
        </a:p>
      </dgm:t>
    </dgm:pt>
    <dgm:pt modelId="{1FAA1336-155A-42E0-AE11-8C18FB02ABDA}">
      <dgm:prSet custT="1"/>
      <dgm:spPr/>
      <dgm:t>
        <a:bodyPr/>
        <a:lstStyle/>
        <a:p>
          <a:r>
            <a:rPr lang="en-US" sz="900" b="0" u="none" dirty="0"/>
            <a:t>Based on my Past Experience , since I know that it had occurred, I can forget about it that it had happened;</a:t>
          </a:r>
        </a:p>
      </dgm:t>
    </dgm:pt>
    <dgm:pt modelId="{6C358986-9BBF-4155-A7D7-5B7145DC30C2}" type="parTrans" cxnId="{81446FE2-362B-4AB4-B391-F073564F4D46}">
      <dgm:prSet/>
      <dgm:spPr/>
      <dgm:t>
        <a:bodyPr/>
        <a:lstStyle/>
        <a:p>
          <a:endParaRPr lang="en-US"/>
        </a:p>
      </dgm:t>
    </dgm:pt>
    <dgm:pt modelId="{0F2B929E-1B46-450F-95C6-E0F891EAECC0}" type="sibTrans" cxnId="{81446FE2-362B-4AB4-B391-F073564F4D46}">
      <dgm:prSet/>
      <dgm:spPr/>
      <dgm:t>
        <a:bodyPr/>
        <a:lstStyle/>
        <a:p>
          <a:endParaRPr lang="en-US"/>
        </a:p>
      </dgm:t>
    </dgm:pt>
    <dgm:pt modelId="{92DC77F5-D896-4DCC-BD69-E5F2114E8E16}">
      <dgm:prSet custT="1"/>
      <dgm:spPr/>
      <dgm:t>
        <a:bodyPr/>
        <a:lstStyle/>
        <a:p>
          <a:r>
            <a:rPr lang="en-US" sz="900" b="0" u="none" dirty="0"/>
            <a:t>But I want to keep any predictions having to do with names;</a:t>
          </a:r>
        </a:p>
      </dgm:t>
    </dgm:pt>
    <dgm:pt modelId="{D944E392-34D8-4D30-999F-EBA0B26C3F45}" type="parTrans" cxnId="{CA827841-2FE1-4A95-8178-0CF7980F6B44}">
      <dgm:prSet/>
      <dgm:spPr/>
      <dgm:t>
        <a:bodyPr/>
        <a:lstStyle/>
        <a:p>
          <a:endParaRPr lang="en-US"/>
        </a:p>
      </dgm:t>
    </dgm:pt>
    <dgm:pt modelId="{32DD3177-6488-4D63-A366-BBBDE4DE2A0E}" type="sibTrans" cxnId="{CA827841-2FE1-4A95-8178-0CF7980F6B44}">
      <dgm:prSet/>
      <dgm:spPr/>
      <dgm:t>
        <a:bodyPr/>
        <a:lstStyle/>
        <a:p>
          <a:endParaRPr lang="en-US"/>
        </a:p>
      </dgm:t>
    </dgm:pt>
    <dgm:pt modelId="{F5C7856C-0BB0-4B69-93EF-54C63CCAEF43}">
      <dgm:prSet custT="1"/>
      <dgm:spPr/>
      <dgm:t>
        <a:bodyPr/>
        <a:lstStyle/>
        <a:p>
          <a:r>
            <a:rPr lang="en-US" sz="900" b="0" u="none" dirty="0"/>
            <a:t>So it forgets “</a:t>
          </a:r>
          <a:r>
            <a:rPr lang="en-US" sz="900" b="1" u="none" dirty="0"/>
            <a:t>saw</a:t>
          </a:r>
          <a:r>
            <a:rPr lang="en-US" sz="900" b="0" u="none" dirty="0"/>
            <a:t>” holds on to the vote for “</a:t>
          </a:r>
          <a:r>
            <a:rPr lang="en-US" sz="900" b="1" u="none" dirty="0"/>
            <a:t>NOT Doug</a:t>
          </a:r>
          <a:r>
            <a:rPr lang="en-US" sz="900" b="0" u="none" dirty="0"/>
            <a:t>”</a:t>
          </a:r>
        </a:p>
      </dgm:t>
    </dgm:pt>
    <dgm:pt modelId="{EBEFE20F-5410-44FD-BEB7-E8FEDAFAD01C}" type="parTrans" cxnId="{03DB8F93-0582-4F25-B118-CAEDA64D0F00}">
      <dgm:prSet/>
      <dgm:spPr/>
      <dgm:t>
        <a:bodyPr/>
        <a:lstStyle/>
        <a:p>
          <a:endParaRPr lang="en-US"/>
        </a:p>
      </dgm:t>
    </dgm:pt>
    <dgm:pt modelId="{B35C40B1-FBAE-495F-AFDE-5F040FACCFDA}" type="sibTrans" cxnId="{03DB8F93-0582-4F25-B118-CAEDA64D0F00}">
      <dgm:prSet/>
      <dgm:spPr/>
      <dgm:t>
        <a:bodyPr/>
        <a:lstStyle/>
        <a:p>
          <a:endParaRPr lang="en-US"/>
        </a:p>
      </dgm:t>
    </dgm:pt>
    <dgm:pt modelId="{6EE47CBF-FCB7-4C95-9EA2-ACD3C73D20FF}">
      <dgm:prSet custT="1"/>
      <dgm:spPr/>
      <dgm:t>
        <a:bodyPr/>
        <a:lstStyle/>
        <a:p>
          <a:r>
            <a:rPr lang="en-US" sz="800" b="0" u="sng" dirty="0"/>
            <a:t>And now by this Element by Element “</a:t>
          </a:r>
          <a:r>
            <a:rPr lang="en-US" sz="800" b="1" u="sng" dirty="0"/>
            <a:t>Addition</a:t>
          </a:r>
          <a:r>
            <a:rPr lang="en-US" sz="800" b="0" u="sng" dirty="0"/>
            <a:t>”, </a:t>
          </a:r>
          <a:endParaRPr lang="en-US" sz="800" b="0" dirty="0"/>
        </a:p>
      </dgm:t>
    </dgm:pt>
    <dgm:pt modelId="{630436F9-A3B4-427D-9422-9ADAA559E84B}" type="parTrans" cxnId="{733AC8EA-83B9-4C1B-931A-572A01CBC702}">
      <dgm:prSet/>
      <dgm:spPr/>
      <dgm:t>
        <a:bodyPr/>
        <a:lstStyle/>
        <a:p>
          <a:endParaRPr lang="en-US"/>
        </a:p>
      </dgm:t>
    </dgm:pt>
    <dgm:pt modelId="{2452D0EB-BA9D-4327-BA2D-F23DF5703975}" type="sibTrans" cxnId="{733AC8EA-83B9-4C1B-931A-572A01CBC702}">
      <dgm:prSet/>
      <dgm:spPr/>
      <dgm:t>
        <a:bodyPr/>
        <a:lstStyle/>
        <a:p>
          <a:endParaRPr lang="en-US"/>
        </a:p>
      </dgm:t>
    </dgm:pt>
    <dgm:pt modelId="{60607988-CAB1-42FA-8B30-DAE0A8020013}">
      <dgm:prSet custT="1"/>
      <dgm:spPr/>
      <dgm:t>
        <a:bodyPr/>
        <a:lstStyle/>
        <a:p>
          <a:r>
            <a:rPr lang="en-US" sz="800" b="1" u="none" dirty="0"/>
            <a:t>We have a positive vote for “Doug” and Negative Vote for again “Doug” and so they cancel each other;</a:t>
          </a:r>
        </a:p>
      </dgm:t>
    </dgm:pt>
    <dgm:pt modelId="{EC58C4F6-34FA-469F-BA25-56E284EB9EE3}" type="parTrans" cxnId="{F958E315-A3AC-4731-BDBA-A6F8DF0EAFF5}">
      <dgm:prSet/>
      <dgm:spPr/>
      <dgm:t>
        <a:bodyPr/>
        <a:lstStyle/>
        <a:p>
          <a:endParaRPr lang="en-US"/>
        </a:p>
      </dgm:t>
    </dgm:pt>
    <dgm:pt modelId="{548302C3-3D11-47CD-8E72-265F871ED736}" type="sibTrans" cxnId="{F958E315-A3AC-4731-BDBA-A6F8DF0EAFF5}">
      <dgm:prSet/>
      <dgm:spPr/>
      <dgm:t>
        <a:bodyPr/>
        <a:lstStyle/>
        <a:p>
          <a:endParaRPr lang="en-US"/>
        </a:p>
      </dgm:t>
    </dgm:pt>
    <dgm:pt modelId="{F5E22B5C-6DA8-4986-A8DC-57C5319655DC}">
      <dgm:prSet/>
      <dgm:spPr/>
      <dgm:t>
        <a:bodyPr/>
        <a:lstStyle/>
        <a:p>
          <a:r>
            <a:rPr lang="en-US" b="1" u="sng"/>
            <a:t>So now we have just Votes for “Jane and Spot”;</a:t>
          </a:r>
          <a:endParaRPr lang="en-US"/>
        </a:p>
      </dgm:t>
    </dgm:pt>
    <dgm:pt modelId="{D4DBC6B6-DC4E-483C-BC4F-5DBA6C06610E}" type="parTrans" cxnId="{A1E55883-C538-4758-BED1-D5F176F6006C}">
      <dgm:prSet/>
      <dgm:spPr/>
      <dgm:t>
        <a:bodyPr/>
        <a:lstStyle/>
        <a:p>
          <a:endParaRPr lang="en-US"/>
        </a:p>
      </dgm:t>
    </dgm:pt>
    <dgm:pt modelId="{10E0DBB8-699A-45E9-A6CC-E348BF89DA06}" type="sibTrans" cxnId="{A1E55883-C538-4758-BED1-D5F176F6006C}">
      <dgm:prSet/>
      <dgm:spPr/>
      <dgm:t>
        <a:bodyPr/>
        <a:lstStyle/>
        <a:p>
          <a:endParaRPr lang="en-US"/>
        </a:p>
      </dgm:t>
    </dgm:pt>
    <dgm:pt modelId="{0BA4FFD0-0CB5-4203-955A-C0A9C1C6F610}" type="pres">
      <dgm:prSet presAssocID="{73EE0F56-3F8D-4615-977A-0A6C688DB53A}" presName="Name0" presStyleCnt="0">
        <dgm:presLayoutVars>
          <dgm:dir/>
          <dgm:animLvl val="lvl"/>
          <dgm:resizeHandles val="exact"/>
        </dgm:presLayoutVars>
      </dgm:prSet>
      <dgm:spPr/>
    </dgm:pt>
    <dgm:pt modelId="{7EDDA0F4-BBEE-4119-937D-4099A54B788E}" type="pres">
      <dgm:prSet presAssocID="{556C70D6-AFF8-42CB-BED8-BD897CAF56B8}" presName="boxAndChildren" presStyleCnt="0"/>
      <dgm:spPr/>
    </dgm:pt>
    <dgm:pt modelId="{AC65C564-EC9A-4F8A-9DEA-09D6376EE7E1}" type="pres">
      <dgm:prSet presAssocID="{556C70D6-AFF8-42CB-BED8-BD897CAF56B8}" presName="parentTextBox" presStyleLbl="node1" presStyleIdx="0" presStyleCnt="3"/>
      <dgm:spPr/>
    </dgm:pt>
    <dgm:pt modelId="{00B2C1DC-D993-4EBB-B022-528E5E7EEFB5}" type="pres">
      <dgm:prSet presAssocID="{556C70D6-AFF8-42CB-BED8-BD897CAF56B8}" presName="entireBox" presStyleLbl="node1" presStyleIdx="0" presStyleCnt="3"/>
      <dgm:spPr/>
    </dgm:pt>
    <dgm:pt modelId="{CD58213A-403E-4F11-B332-ECC2B2925A50}" type="pres">
      <dgm:prSet presAssocID="{556C70D6-AFF8-42CB-BED8-BD897CAF56B8}" presName="descendantBox" presStyleCnt="0"/>
      <dgm:spPr/>
    </dgm:pt>
    <dgm:pt modelId="{736B623C-CB13-4931-A6F0-FE83E266D26D}" type="pres">
      <dgm:prSet presAssocID="{BD856824-2F20-4ACB-8A5B-F93A2B14C260}" presName="childTextBox" presStyleLbl="fgAccFollowNode1" presStyleIdx="0" presStyleCnt="6">
        <dgm:presLayoutVars>
          <dgm:bulletEnabled val="1"/>
        </dgm:presLayoutVars>
      </dgm:prSet>
      <dgm:spPr/>
    </dgm:pt>
    <dgm:pt modelId="{4AAAB84D-EC7A-4407-A421-C16CD96824E1}" type="pres">
      <dgm:prSet presAssocID="{1FAA1336-155A-42E0-AE11-8C18FB02ABDA}" presName="childTextBox" presStyleLbl="fgAccFollowNode1" presStyleIdx="1" presStyleCnt="6" custScaleX="162940">
        <dgm:presLayoutVars>
          <dgm:bulletEnabled val="1"/>
        </dgm:presLayoutVars>
      </dgm:prSet>
      <dgm:spPr/>
    </dgm:pt>
    <dgm:pt modelId="{4F6678EB-78A9-497C-A6EF-26D4503AB22E}" type="pres">
      <dgm:prSet presAssocID="{92DC77F5-D896-4DCC-BD69-E5F2114E8E16}" presName="childTextBox" presStyleLbl="fgAccFollowNode1" presStyleIdx="2" presStyleCnt="6">
        <dgm:presLayoutVars>
          <dgm:bulletEnabled val="1"/>
        </dgm:presLayoutVars>
      </dgm:prSet>
      <dgm:spPr/>
    </dgm:pt>
    <dgm:pt modelId="{3947E89E-3D8F-4E28-B794-1571260E9548}" type="pres">
      <dgm:prSet presAssocID="{F5C7856C-0BB0-4B69-93EF-54C63CCAEF43}" presName="childTextBox" presStyleLbl="fgAccFollowNode1" presStyleIdx="3" presStyleCnt="6">
        <dgm:presLayoutVars>
          <dgm:bulletEnabled val="1"/>
        </dgm:presLayoutVars>
      </dgm:prSet>
      <dgm:spPr/>
    </dgm:pt>
    <dgm:pt modelId="{FC87A9DF-78FF-4FDE-BF6D-D8BC9BF8A127}" type="pres">
      <dgm:prSet presAssocID="{6EE47CBF-FCB7-4C95-9EA2-ACD3C73D20FF}" presName="childTextBox" presStyleLbl="fgAccFollowNode1" presStyleIdx="4" presStyleCnt="6" custScaleX="202392">
        <dgm:presLayoutVars>
          <dgm:bulletEnabled val="1"/>
        </dgm:presLayoutVars>
      </dgm:prSet>
      <dgm:spPr/>
    </dgm:pt>
    <dgm:pt modelId="{4AD1F972-D388-4C51-BA3F-38C2887C2B98}" type="pres">
      <dgm:prSet presAssocID="{F5E22B5C-6DA8-4986-A8DC-57C5319655DC}" presName="childTextBox" presStyleLbl="fgAccFollowNode1" presStyleIdx="5" presStyleCnt="6">
        <dgm:presLayoutVars>
          <dgm:bulletEnabled val="1"/>
        </dgm:presLayoutVars>
      </dgm:prSet>
      <dgm:spPr/>
    </dgm:pt>
    <dgm:pt modelId="{98AAACFB-A346-4AEC-8962-E50E1655D59E}" type="pres">
      <dgm:prSet presAssocID="{B39BB999-B3AD-44C2-9085-BBB133128D46}" presName="sp" presStyleCnt="0"/>
      <dgm:spPr/>
    </dgm:pt>
    <dgm:pt modelId="{AB000C73-F71A-43DA-866F-A22FEF049BAF}" type="pres">
      <dgm:prSet presAssocID="{6756F9DC-CDDC-475A-99A1-DA6938C4C9AD}" presName="arrowAndChildren" presStyleCnt="0"/>
      <dgm:spPr/>
    </dgm:pt>
    <dgm:pt modelId="{4C923CE6-13CA-43CA-9886-7A84509748E9}" type="pres">
      <dgm:prSet presAssocID="{6756F9DC-CDDC-475A-99A1-DA6938C4C9AD}" presName="parentTextArrow" presStyleLbl="node1" presStyleIdx="1" presStyleCnt="3"/>
      <dgm:spPr/>
    </dgm:pt>
    <dgm:pt modelId="{D6740406-4018-46BF-A575-066CD8A40371}" type="pres">
      <dgm:prSet presAssocID="{A826AD85-EF3B-443A-BF44-FBB0CD736F88}" presName="sp" presStyleCnt="0"/>
      <dgm:spPr/>
    </dgm:pt>
    <dgm:pt modelId="{9D327C26-300C-4B20-85C7-264A77BA19FA}" type="pres">
      <dgm:prSet presAssocID="{BCFBF7E6-69AF-4F5C-83A3-398AA823C894}" presName="arrowAndChildren" presStyleCnt="0"/>
      <dgm:spPr/>
    </dgm:pt>
    <dgm:pt modelId="{4EFA3C3D-7987-45D8-9CAB-551B34DEC59C}" type="pres">
      <dgm:prSet presAssocID="{BCFBF7E6-69AF-4F5C-83A3-398AA823C894}" presName="parentTextArrow" presStyleLbl="node1" presStyleIdx="2" presStyleCnt="3"/>
      <dgm:spPr/>
    </dgm:pt>
  </dgm:ptLst>
  <dgm:cxnLst>
    <dgm:cxn modelId="{C5291615-119D-47A7-B686-BB1D75290D95}" type="presOf" srcId="{BD856824-2F20-4ACB-8A5B-F93A2B14C260}" destId="{736B623C-CB13-4931-A6F0-FE83E266D26D}" srcOrd="0" destOrd="0" presId="urn:microsoft.com/office/officeart/2005/8/layout/process4"/>
    <dgm:cxn modelId="{F958E315-A3AC-4731-BDBA-A6F8DF0EAFF5}" srcId="{6EE47CBF-FCB7-4C95-9EA2-ACD3C73D20FF}" destId="{60607988-CAB1-42FA-8B30-DAE0A8020013}" srcOrd="0" destOrd="0" parTransId="{EC58C4F6-34FA-469F-BA25-56E284EB9EE3}" sibTransId="{548302C3-3D11-47CD-8E72-265F871ED736}"/>
    <dgm:cxn modelId="{A08B982B-B5F7-4ABE-B2A2-A54AD32C1F8A}" type="presOf" srcId="{556C70D6-AFF8-42CB-BED8-BD897CAF56B8}" destId="{AC65C564-EC9A-4F8A-9DEA-09D6376EE7E1}" srcOrd="0" destOrd="0" presId="urn:microsoft.com/office/officeart/2005/8/layout/process4"/>
    <dgm:cxn modelId="{E6A6F02C-6D94-4535-B247-255FF9AEC003}" type="presOf" srcId="{60607988-CAB1-42FA-8B30-DAE0A8020013}" destId="{FC87A9DF-78FF-4FDE-BF6D-D8BC9BF8A127}" srcOrd="0" destOrd="1" presId="urn:microsoft.com/office/officeart/2005/8/layout/process4"/>
    <dgm:cxn modelId="{F39C923A-7A68-4433-8157-A7CB2B9ACBC2}" srcId="{556C70D6-AFF8-42CB-BED8-BD897CAF56B8}" destId="{BD856824-2F20-4ACB-8A5B-F93A2B14C260}" srcOrd="0" destOrd="0" parTransId="{89EBCD19-ABD9-443C-B6A5-5CA5114B1C5E}" sibTransId="{9680D99A-9E81-479F-BEE2-70D83C950C17}"/>
    <dgm:cxn modelId="{BA664F61-D84E-4735-8E3D-6FCD3DC86E24}" type="presOf" srcId="{1FAA1336-155A-42E0-AE11-8C18FB02ABDA}" destId="{4AAAB84D-EC7A-4407-A421-C16CD96824E1}" srcOrd="0" destOrd="0" presId="urn:microsoft.com/office/officeart/2005/8/layout/process4"/>
    <dgm:cxn modelId="{CA827841-2FE1-4A95-8178-0CF7980F6B44}" srcId="{556C70D6-AFF8-42CB-BED8-BD897CAF56B8}" destId="{92DC77F5-D896-4DCC-BD69-E5F2114E8E16}" srcOrd="2" destOrd="0" parTransId="{D944E392-34D8-4D30-999F-EBA0B26C3F45}" sibTransId="{32DD3177-6488-4D63-A366-BBBDE4DE2A0E}"/>
    <dgm:cxn modelId="{83CDD56C-2FC4-46A0-804F-B3979252BEBE}" type="presOf" srcId="{BCFBF7E6-69AF-4F5C-83A3-398AA823C894}" destId="{4EFA3C3D-7987-45D8-9CAB-551B34DEC59C}" srcOrd="0" destOrd="0" presId="urn:microsoft.com/office/officeart/2005/8/layout/process4"/>
    <dgm:cxn modelId="{19432176-7355-47EB-9509-49709F715727}" type="presOf" srcId="{F5E22B5C-6DA8-4986-A8DC-57C5319655DC}" destId="{4AD1F972-D388-4C51-BA3F-38C2887C2B98}" srcOrd="0" destOrd="0" presId="urn:microsoft.com/office/officeart/2005/8/layout/process4"/>
    <dgm:cxn modelId="{A1E55883-C538-4758-BED1-D5F176F6006C}" srcId="{556C70D6-AFF8-42CB-BED8-BD897CAF56B8}" destId="{F5E22B5C-6DA8-4986-A8DC-57C5319655DC}" srcOrd="5" destOrd="0" parTransId="{D4DBC6B6-DC4E-483C-BC4F-5DBA6C06610E}" sibTransId="{10E0DBB8-699A-45E9-A6CC-E348BF89DA06}"/>
    <dgm:cxn modelId="{67DF9786-AE23-4C1D-9E73-7A7E6E51F917}" type="presOf" srcId="{556C70D6-AFF8-42CB-BED8-BD897CAF56B8}" destId="{00B2C1DC-D993-4EBB-B022-528E5E7EEFB5}" srcOrd="1" destOrd="0" presId="urn:microsoft.com/office/officeart/2005/8/layout/process4"/>
    <dgm:cxn modelId="{03DB8F93-0582-4F25-B118-CAEDA64D0F00}" srcId="{556C70D6-AFF8-42CB-BED8-BD897CAF56B8}" destId="{F5C7856C-0BB0-4B69-93EF-54C63CCAEF43}" srcOrd="3" destOrd="0" parTransId="{EBEFE20F-5410-44FD-BEB7-E8FEDAFAD01C}" sibTransId="{B35C40B1-FBAE-495F-AFDE-5F040FACCFDA}"/>
    <dgm:cxn modelId="{B0FD5597-0490-446D-941E-C0E10B800BF7}" type="presOf" srcId="{F5C7856C-0BB0-4B69-93EF-54C63CCAEF43}" destId="{3947E89E-3D8F-4E28-B794-1571260E9548}" srcOrd="0" destOrd="0" presId="urn:microsoft.com/office/officeart/2005/8/layout/process4"/>
    <dgm:cxn modelId="{F3840A9C-B9FA-4604-9C02-A080EA7F8DA6}" type="presOf" srcId="{6756F9DC-CDDC-475A-99A1-DA6938C4C9AD}" destId="{4C923CE6-13CA-43CA-9886-7A84509748E9}" srcOrd="0" destOrd="0" presId="urn:microsoft.com/office/officeart/2005/8/layout/process4"/>
    <dgm:cxn modelId="{F4C4F6C1-1EA1-4626-933E-212AEEC4E8E0}" srcId="{73EE0F56-3F8D-4615-977A-0A6C688DB53A}" destId="{BCFBF7E6-69AF-4F5C-83A3-398AA823C894}" srcOrd="0" destOrd="0" parTransId="{5B6B16AC-4767-4676-B7F8-4B0536CDE675}" sibTransId="{A826AD85-EF3B-443A-BF44-FBB0CD736F88}"/>
    <dgm:cxn modelId="{0270C4CA-2A69-443A-9E1A-BF1CE34FCD7A}" type="presOf" srcId="{73EE0F56-3F8D-4615-977A-0A6C688DB53A}" destId="{0BA4FFD0-0CB5-4203-955A-C0A9C1C6F610}" srcOrd="0" destOrd="0" presId="urn:microsoft.com/office/officeart/2005/8/layout/process4"/>
    <dgm:cxn modelId="{84A48ACC-22D6-4EEB-801D-09E306491B6F}" type="presOf" srcId="{6EE47CBF-FCB7-4C95-9EA2-ACD3C73D20FF}" destId="{FC87A9DF-78FF-4FDE-BF6D-D8BC9BF8A127}" srcOrd="0" destOrd="0" presId="urn:microsoft.com/office/officeart/2005/8/layout/process4"/>
    <dgm:cxn modelId="{373FBDD2-832D-41E0-9E50-CE81FBAF06E2}" type="presOf" srcId="{92DC77F5-D896-4DCC-BD69-E5F2114E8E16}" destId="{4F6678EB-78A9-497C-A6EF-26D4503AB22E}" srcOrd="0" destOrd="0" presId="urn:microsoft.com/office/officeart/2005/8/layout/process4"/>
    <dgm:cxn modelId="{81446FE2-362B-4AB4-B391-F073564F4D46}" srcId="{556C70D6-AFF8-42CB-BED8-BD897CAF56B8}" destId="{1FAA1336-155A-42E0-AE11-8C18FB02ABDA}" srcOrd="1" destOrd="0" parTransId="{6C358986-9BBF-4155-A7D7-5B7145DC30C2}" sibTransId="{0F2B929E-1B46-450F-95C6-E0F891EAECC0}"/>
    <dgm:cxn modelId="{CD0CE7E6-6B3B-4E45-8EE4-2DB35FB5DB89}" srcId="{73EE0F56-3F8D-4615-977A-0A6C688DB53A}" destId="{6756F9DC-CDDC-475A-99A1-DA6938C4C9AD}" srcOrd="1" destOrd="0" parTransId="{E056961F-B48C-4A3D-B415-06EECDC1B1DE}" sibTransId="{B39BB999-B3AD-44C2-9085-BBB133128D46}"/>
    <dgm:cxn modelId="{20C76DE8-BCCF-41CB-8737-6A8D8062060F}" srcId="{73EE0F56-3F8D-4615-977A-0A6C688DB53A}" destId="{556C70D6-AFF8-42CB-BED8-BD897CAF56B8}" srcOrd="2" destOrd="0" parTransId="{6368DDE4-977D-4784-84EE-1181F78B5146}" sibTransId="{5D6178C6-0298-4DEE-BFBD-4BB4A87E29C8}"/>
    <dgm:cxn modelId="{733AC8EA-83B9-4C1B-931A-572A01CBC702}" srcId="{556C70D6-AFF8-42CB-BED8-BD897CAF56B8}" destId="{6EE47CBF-FCB7-4C95-9EA2-ACD3C73D20FF}" srcOrd="4" destOrd="0" parTransId="{630436F9-A3B4-427D-9422-9ADAA559E84B}" sibTransId="{2452D0EB-BA9D-4327-BA2D-F23DF5703975}"/>
    <dgm:cxn modelId="{344C71D1-BD2D-463E-BDE0-395D904A1DCE}" type="presParOf" srcId="{0BA4FFD0-0CB5-4203-955A-C0A9C1C6F610}" destId="{7EDDA0F4-BBEE-4119-937D-4099A54B788E}" srcOrd="0" destOrd="0" presId="urn:microsoft.com/office/officeart/2005/8/layout/process4"/>
    <dgm:cxn modelId="{574482E5-FF1F-4F47-B91B-4B737D2B0F18}" type="presParOf" srcId="{7EDDA0F4-BBEE-4119-937D-4099A54B788E}" destId="{AC65C564-EC9A-4F8A-9DEA-09D6376EE7E1}" srcOrd="0" destOrd="0" presId="urn:microsoft.com/office/officeart/2005/8/layout/process4"/>
    <dgm:cxn modelId="{21CA02DD-F302-4DF0-9041-E3CB9B9BD321}" type="presParOf" srcId="{7EDDA0F4-BBEE-4119-937D-4099A54B788E}" destId="{00B2C1DC-D993-4EBB-B022-528E5E7EEFB5}" srcOrd="1" destOrd="0" presId="urn:microsoft.com/office/officeart/2005/8/layout/process4"/>
    <dgm:cxn modelId="{494D40A2-B265-4DCD-A8AF-580570F26901}" type="presParOf" srcId="{7EDDA0F4-BBEE-4119-937D-4099A54B788E}" destId="{CD58213A-403E-4F11-B332-ECC2B2925A50}" srcOrd="2" destOrd="0" presId="urn:microsoft.com/office/officeart/2005/8/layout/process4"/>
    <dgm:cxn modelId="{E21C2589-0560-432E-A3B5-7AD4AAE8E5B7}" type="presParOf" srcId="{CD58213A-403E-4F11-B332-ECC2B2925A50}" destId="{736B623C-CB13-4931-A6F0-FE83E266D26D}" srcOrd="0" destOrd="0" presId="urn:microsoft.com/office/officeart/2005/8/layout/process4"/>
    <dgm:cxn modelId="{82A0602D-06AF-4055-AF93-3F399C9EBE26}" type="presParOf" srcId="{CD58213A-403E-4F11-B332-ECC2B2925A50}" destId="{4AAAB84D-EC7A-4407-A421-C16CD96824E1}" srcOrd="1" destOrd="0" presId="urn:microsoft.com/office/officeart/2005/8/layout/process4"/>
    <dgm:cxn modelId="{E1BADEF3-72A3-4D07-9B2D-B73B22AF28BA}" type="presParOf" srcId="{CD58213A-403E-4F11-B332-ECC2B2925A50}" destId="{4F6678EB-78A9-497C-A6EF-26D4503AB22E}" srcOrd="2" destOrd="0" presId="urn:microsoft.com/office/officeart/2005/8/layout/process4"/>
    <dgm:cxn modelId="{EAEC39AE-B65B-40C3-A3BB-91667B56D021}" type="presParOf" srcId="{CD58213A-403E-4F11-B332-ECC2B2925A50}" destId="{3947E89E-3D8F-4E28-B794-1571260E9548}" srcOrd="3" destOrd="0" presId="urn:microsoft.com/office/officeart/2005/8/layout/process4"/>
    <dgm:cxn modelId="{BA647BE5-A217-475E-B1DD-891D677D1DCC}" type="presParOf" srcId="{CD58213A-403E-4F11-B332-ECC2B2925A50}" destId="{FC87A9DF-78FF-4FDE-BF6D-D8BC9BF8A127}" srcOrd="4" destOrd="0" presId="urn:microsoft.com/office/officeart/2005/8/layout/process4"/>
    <dgm:cxn modelId="{B7966369-6EF6-47E3-AF0C-AC022C52506C}" type="presParOf" srcId="{CD58213A-403E-4F11-B332-ECC2B2925A50}" destId="{4AD1F972-D388-4C51-BA3F-38C2887C2B98}" srcOrd="5" destOrd="0" presId="urn:microsoft.com/office/officeart/2005/8/layout/process4"/>
    <dgm:cxn modelId="{B6FDEA70-9889-4E0B-81B1-92069BE37AC4}" type="presParOf" srcId="{0BA4FFD0-0CB5-4203-955A-C0A9C1C6F610}" destId="{98AAACFB-A346-4AEC-8962-E50E1655D59E}" srcOrd="1" destOrd="0" presId="urn:microsoft.com/office/officeart/2005/8/layout/process4"/>
    <dgm:cxn modelId="{0D42DFB1-752D-4626-B16D-413959ABFBE0}" type="presParOf" srcId="{0BA4FFD0-0CB5-4203-955A-C0A9C1C6F610}" destId="{AB000C73-F71A-43DA-866F-A22FEF049BAF}" srcOrd="2" destOrd="0" presId="urn:microsoft.com/office/officeart/2005/8/layout/process4"/>
    <dgm:cxn modelId="{39A1A1DD-7DD7-4D73-B151-791FDF445901}" type="presParOf" srcId="{AB000C73-F71A-43DA-866F-A22FEF049BAF}" destId="{4C923CE6-13CA-43CA-9886-7A84509748E9}" srcOrd="0" destOrd="0" presId="urn:microsoft.com/office/officeart/2005/8/layout/process4"/>
    <dgm:cxn modelId="{BE55D473-1A12-4129-8812-957218B35FF5}" type="presParOf" srcId="{0BA4FFD0-0CB5-4203-955A-C0A9C1C6F610}" destId="{D6740406-4018-46BF-A575-066CD8A40371}" srcOrd="3" destOrd="0" presId="urn:microsoft.com/office/officeart/2005/8/layout/process4"/>
    <dgm:cxn modelId="{2DBBDD7B-DBDD-4AA0-8FBC-F62085D7BF64}" type="presParOf" srcId="{0BA4FFD0-0CB5-4203-955A-C0A9C1C6F610}" destId="{9D327C26-300C-4B20-85C7-264A77BA19FA}" srcOrd="4" destOrd="0" presId="urn:microsoft.com/office/officeart/2005/8/layout/process4"/>
    <dgm:cxn modelId="{ED140F6E-ECE7-417D-A6CE-FE158D52E554}" type="presParOf" srcId="{9D327C26-300C-4B20-85C7-264A77BA19FA}" destId="{4EFA3C3D-7987-45D8-9CAB-551B34DEC5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061197B-5DC9-4E39-B1EC-A8B2F2E39F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CE7050F-7B9C-47CA-B391-393A05B1820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Now those gets passed forward. </a:t>
          </a:r>
          <a:endParaRPr lang="en-US"/>
        </a:p>
      </dgm:t>
    </dgm:pt>
    <dgm:pt modelId="{E0BD44FE-9E97-45C9-912F-153E651A4688}" type="parTrans" cxnId="{84C8F460-D4BD-4BB9-8A7D-48F5B66397BB}">
      <dgm:prSet/>
      <dgm:spPr/>
      <dgm:t>
        <a:bodyPr/>
        <a:lstStyle/>
        <a:p>
          <a:endParaRPr lang="en-US"/>
        </a:p>
      </dgm:t>
    </dgm:pt>
    <dgm:pt modelId="{1BB6E752-5A73-4E42-8716-2CE5515F4ACC}" type="sibTrans" cxnId="{84C8F460-D4BD-4BB9-8A7D-48F5B66397BB}">
      <dgm:prSet/>
      <dgm:spPr/>
      <dgm:t>
        <a:bodyPr/>
        <a:lstStyle/>
        <a:p>
          <a:endParaRPr lang="en-US"/>
        </a:p>
      </dgm:t>
    </dgm:pt>
    <dgm:pt modelId="{9D19952F-5854-4BFE-A097-B8B14114BDB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Now, </a:t>
          </a:r>
          <a:r>
            <a:rPr lang="en-IN" b="1"/>
            <a:t>Our Selection Gate</a:t>
          </a:r>
          <a:r>
            <a:rPr lang="en-IN"/>
            <a:t>, it knows that the word, “</a:t>
          </a:r>
          <a:r>
            <a:rPr lang="en-IN" b="1"/>
            <a:t>saw</a:t>
          </a:r>
          <a:r>
            <a:rPr lang="en-IN"/>
            <a:t>” just occurred and based on the experience</a:t>
          </a:r>
          <a:endParaRPr lang="en-US"/>
        </a:p>
      </dgm:t>
    </dgm:pt>
    <dgm:pt modelId="{342C91C5-88C9-4120-9CB7-132E98F0E67D}" type="parTrans" cxnId="{A7A6ECDB-07B9-466A-8D12-789C7944B15B}">
      <dgm:prSet/>
      <dgm:spPr/>
      <dgm:t>
        <a:bodyPr/>
        <a:lstStyle/>
        <a:p>
          <a:endParaRPr lang="en-US"/>
        </a:p>
      </dgm:t>
    </dgm:pt>
    <dgm:pt modelId="{4BE79D2B-24F4-4B01-B88D-96359E74C79F}" type="sibTrans" cxnId="{A7A6ECDB-07B9-466A-8D12-789C7944B15B}">
      <dgm:prSet/>
      <dgm:spPr/>
      <dgm:t>
        <a:bodyPr/>
        <a:lstStyle/>
        <a:p>
          <a:endParaRPr lang="en-US"/>
        </a:p>
      </dgm:t>
    </dgm:pt>
    <dgm:pt modelId="{ACE1BB9A-E232-446E-B9EB-4F260E83F8A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 Name will happen next</a:t>
          </a:r>
          <a:r>
            <a:rPr lang="en-IN"/>
            <a:t>; </a:t>
          </a:r>
          <a:endParaRPr lang="en-US"/>
        </a:p>
      </dgm:t>
    </dgm:pt>
    <dgm:pt modelId="{3112B788-ACDA-4B11-8602-A07018E3665E}" type="parTrans" cxnId="{03992409-A7A8-428F-B4B1-2DA2072FF26B}">
      <dgm:prSet/>
      <dgm:spPr/>
      <dgm:t>
        <a:bodyPr/>
        <a:lstStyle/>
        <a:p>
          <a:endParaRPr lang="en-US"/>
        </a:p>
      </dgm:t>
    </dgm:pt>
    <dgm:pt modelId="{237E61B2-94E6-48BD-9A45-AAE3C2FC0C25}" type="sibTrans" cxnId="{03992409-A7A8-428F-B4B1-2DA2072FF26B}">
      <dgm:prSet/>
      <dgm:spPr/>
      <dgm:t>
        <a:bodyPr/>
        <a:lstStyle/>
        <a:p>
          <a:endParaRPr lang="en-US"/>
        </a:p>
      </dgm:t>
    </dgm:pt>
    <dgm:pt modelId="{EE7C73F1-83DD-40C1-9EF6-5E4305556E8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It passes through these </a:t>
          </a:r>
          <a:r>
            <a:rPr lang="en-IN" b="1" u="sng"/>
            <a:t>predictions for names </a:t>
          </a:r>
          <a:r>
            <a:rPr lang="en-IN"/>
            <a:t>and for the </a:t>
          </a:r>
          <a:r>
            <a:rPr lang="en-IN" b="1" u="sng"/>
            <a:t>Next Time Step</a:t>
          </a:r>
          <a:r>
            <a:rPr lang="en-IN"/>
            <a:t>, then</a:t>
          </a:r>
          <a:endParaRPr lang="en-US"/>
        </a:p>
      </dgm:t>
    </dgm:pt>
    <dgm:pt modelId="{8B5551CB-9A03-4BDF-8C2D-7B757F8AD15C}" type="parTrans" cxnId="{E3D561C5-113C-4623-953B-0EFC81FDCF08}">
      <dgm:prSet/>
      <dgm:spPr/>
      <dgm:t>
        <a:bodyPr/>
        <a:lstStyle/>
        <a:p>
          <a:endParaRPr lang="en-US"/>
        </a:p>
      </dgm:t>
    </dgm:pt>
    <dgm:pt modelId="{55F4966E-8882-4331-9F06-8F53C329DDB9}" type="sibTrans" cxnId="{E3D561C5-113C-4623-953B-0EFC81FDCF08}">
      <dgm:prSet/>
      <dgm:spPr/>
      <dgm:t>
        <a:bodyPr/>
        <a:lstStyle/>
        <a:p>
          <a:endParaRPr lang="en-US"/>
        </a:p>
      </dgm:t>
    </dgm:pt>
    <dgm:pt modelId="{3E9021EC-C89B-447B-A70F-E400409259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dirty="0"/>
            <a:t>We get Predictions ONLY </a:t>
          </a:r>
          <a:r>
            <a:rPr lang="en-IN" sz="1200" b="1" dirty="0"/>
            <a:t>“</a:t>
          </a:r>
          <a:r>
            <a:rPr lang="en-IN" sz="1200" b="1" u="sng" dirty="0"/>
            <a:t>Jane and Spot</a:t>
          </a:r>
          <a:r>
            <a:rPr lang="en-IN" sz="1200" dirty="0"/>
            <a:t>” (NOT Doug)</a:t>
          </a:r>
        </a:p>
        <a:p>
          <a:pPr>
            <a:lnSpc>
              <a:spcPct val="100000"/>
            </a:lnSpc>
          </a:pPr>
          <a:r>
            <a:rPr lang="en-IN" sz="1200" dirty="0"/>
            <a:t>(This avoids the </a:t>
          </a:r>
          <a:r>
            <a:rPr lang="en-IN" sz="1200" b="1" u="sng" dirty="0"/>
            <a:t>“Doug saw Doug.” </a:t>
          </a:r>
          <a:r>
            <a:rPr lang="en-IN" sz="1200" b="0" u="sng" dirty="0"/>
            <a:t>type of error) and the </a:t>
          </a:r>
        </a:p>
        <a:p>
          <a:pPr>
            <a:lnSpc>
              <a:spcPct val="100000"/>
            </a:lnSpc>
          </a:pPr>
          <a:r>
            <a:rPr lang="en-IN" sz="1200" b="0" u="sng" dirty="0"/>
            <a:t>(Other errors that we saw)</a:t>
          </a:r>
          <a:endParaRPr lang="en-US" sz="1200" b="0" u="sng" dirty="0"/>
        </a:p>
      </dgm:t>
    </dgm:pt>
    <dgm:pt modelId="{5EC98B3E-7383-43DE-8E65-85DE4C92EC16}" type="parTrans" cxnId="{C20B38C4-EB5B-4108-BE4D-B3B41C413FAE}">
      <dgm:prSet/>
      <dgm:spPr/>
      <dgm:t>
        <a:bodyPr/>
        <a:lstStyle/>
        <a:p>
          <a:endParaRPr lang="en-US"/>
        </a:p>
      </dgm:t>
    </dgm:pt>
    <dgm:pt modelId="{BA3377E8-D7B6-4291-87D4-20C272F7ED7A}" type="sibTrans" cxnId="{C20B38C4-EB5B-4108-BE4D-B3B41C413FAE}">
      <dgm:prSet/>
      <dgm:spPr/>
      <dgm:t>
        <a:bodyPr/>
        <a:lstStyle/>
        <a:p>
          <a:endParaRPr lang="en-US"/>
        </a:p>
      </dgm:t>
    </dgm:pt>
    <dgm:pt modelId="{7A65898D-5F07-4EA4-B57A-F30243543457}" type="pres">
      <dgm:prSet presAssocID="{7061197B-5DC9-4E39-B1EC-A8B2F2E39F4D}" presName="root" presStyleCnt="0">
        <dgm:presLayoutVars>
          <dgm:dir/>
          <dgm:resizeHandles val="exact"/>
        </dgm:presLayoutVars>
      </dgm:prSet>
      <dgm:spPr/>
    </dgm:pt>
    <dgm:pt modelId="{E33C8A78-466C-471D-B531-BF0AE002E819}" type="pres">
      <dgm:prSet presAssocID="{2CE7050F-7B9C-47CA-B391-393A05B1820E}" presName="compNode" presStyleCnt="0"/>
      <dgm:spPr/>
    </dgm:pt>
    <dgm:pt modelId="{1CD9BF44-FEA3-4E1A-AE2F-5E3AAC92F1F9}" type="pres">
      <dgm:prSet presAssocID="{2CE7050F-7B9C-47CA-B391-393A05B1820E}" presName="bgRect" presStyleLbl="bgShp" presStyleIdx="0" presStyleCnt="5"/>
      <dgm:spPr/>
    </dgm:pt>
    <dgm:pt modelId="{E5A7D580-3433-49CC-932D-177BED5145F2}" type="pres">
      <dgm:prSet presAssocID="{2CE7050F-7B9C-47CA-B391-393A05B1820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8244AE15-1C8A-48BA-987C-E9000B78E16C}" type="pres">
      <dgm:prSet presAssocID="{2CE7050F-7B9C-47CA-B391-393A05B1820E}" presName="spaceRect" presStyleCnt="0"/>
      <dgm:spPr/>
    </dgm:pt>
    <dgm:pt modelId="{9DA875DF-CFFE-46FA-98DD-111882E57742}" type="pres">
      <dgm:prSet presAssocID="{2CE7050F-7B9C-47CA-B391-393A05B1820E}" presName="parTx" presStyleLbl="revTx" presStyleIdx="0" presStyleCnt="5">
        <dgm:presLayoutVars>
          <dgm:chMax val="0"/>
          <dgm:chPref val="0"/>
        </dgm:presLayoutVars>
      </dgm:prSet>
      <dgm:spPr/>
    </dgm:pt>
    <dgm:pt modelId="{D77D2CC5-FFB4-414A-99FC-5603C311F04D}" type="pres">
      <dgm:prSet presAssocID="{1BB6E752-5A73-4E42-8716-2CE5515F4ACC}" presName="sibTrans" presStyleCnt="0"/>
      <dgm:spPr/>
    </dgm:pt>
    <dgm:pt modelId="{5D60D06D-1809-4A94-A45E-A7A6A7A298A1}" type="pres">
      <dgm:prSet presAssocID="{9D19952F-5854-4BFE-A097-B8B14114BDBC}" presName="compNode" presStyleCnt="0"/>
      <dgm:spPr/>
    </dgm:pt>
    <dgm:pt modelId="{84869624-345D-4984-B30F-E74DDF0A258E}" type="pres">
      <dgm:prSet presAssocID="{9D19952F-5854-4BFE-A097-B8B14114BDBC}" presName="bgRect" presStyleLbl="bgShp" presStyleIdx="1" presStyleCnt="5"/>
      <dgm:spPr/>
    </dgm:pt>
    <dgm:pt modelId="{A2EF3439-514F-4B24-8A10-F07ED86D1B70}" type="pres">
      <dgm:prSet presAssocID="{9D19952F-5854-4BFE-A097-B8B14114BD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12E0FA-87DE-4695-84FA-F0912445CD7B}" type="pres">
      <dgm:prSet presAssocID="{9D19952F-5854-4BFE-A097-B8B14114BDBC}" presName="spaceRect" presStyleCnt="0"/>
      <dgm:spPr/>
    </dgm:pt>
    <dgm:pt modelId="{BE12FEC5-DFD7-4AFA-A7C1-CAB328387632}" type="pres">
      <dgm:prSet presAssocID="{9D19952F-5854-4BFE-A097-B8B14114BDBC}" presName="parTx" presStyleLbl="revTx" presStyleIdx="1" presStyleCnt="5">
        <dgm:presLayoutVars>
          <dgm:chMax val="0"/>
          <dgm:chPref val="0"/>
        </dgm:presLayoutVars>
      </dgm:prSet>
      <dgm:spPr/>
    </dgm:pt>
    <dgm:pt modelId="{0C4F03F1-EB1E-49D5-8B2A-921014B073C0}" type="pres">
      <dgm:prSet presAssocID="{4BE79D2B-24F4-4B01-B88D-96359E74C79F}" presName="sibTrans" presStyleCnt="0"/>
      <dgm:spPr/>
    </dgm:pt>
    <dgm:pt modelId="{54E36DBC-9F47-4841-8E58-1DAA29419AD8}" type="pres">
      <dgm:prSet presAssocID="{ACE1BB9A-E232-446E-B9EB-4F260E83F8A1}" presName="compNode" presStyleCnt="0"/>
      <dgm:spPr/>
    </dgm:pt>
    <dgm:pt modelId="{36AB25F0-FBA8-4057-B6BC-3481EE4AA833}" type="pres">
      <dgm:prSet presAssocID="{ACE1BB9A-E232-446E-B9EB-4F260E83F8A1}" presName="bgRect" presStyleLbl="bgShp" presStyleIdx="2" presStyleCnt="5"/>
      <dgm:spPr/>
    </dgm:pt>
    <dgm:pt modelId="{736BAF6A-3449-4BAD-AFA9-D4F97B7889C4}" type="pres">
      <dgm:prSet presAssocID="{ACE1BB9A-E232-446E-B9EB-4F260E83F8A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19E65A8C-6894-4C04-8D72-21034FF4E796}" type="pres">
      <dgm:prSet presAssocID="{ACE1BB9A-E232-446E-B9EB-4F260E83F8A1}" presName="spaceRect" presStyleCnt="0"/>
      <dgm:spPr/>
    </dgm:pt>
    <dgm:pt modelId="{78B82DA9-8EC4-4CB3-8E2E-3EB438C51527}" type="pres">
      <dgm:prSet presAssocID="{ACE1BB9A-E232-446E-B9EB-4F260E83F8A1}" presName="parTx" presStyleLbl="revTx" presStyleIdx="2" presStyleCnt="5">
        <dgm:presLayoutVars>
          <dgm:chMax val="0"/>
          <dgm:chPref val="0"/>
        </dgm:presLayoutVars>
      </dgm:prSet>
      <dgm:spPr/>
    </dgm:pt>
    <dgm:pt modelId="{E45ED49D-0B8C-4002-A8BE-7BAF44EDEF7E}" type="pres">
      <dgm:prSet presAssocID="{237E61B2-94E6-48BD-9A45-AAE3C2FC0C25}" presName="sibTrans" presStyleCnt="0"/>
      <dgm:spPr/>
    </dgm:pt>
    <dgm:pt modelId="{566E8D71-EC29-4CCF-A7B1-066FF6FC0A54}" type="pres">
      <dgm:prSet presAssocID="{EE7C73F1-83DD-40C1-9EF6-5E4305556E8F}" presName="compNode" presStyleCnt="0"/>
      <dgm:spPr/>
    </dgm:pt>
    <dgm:pt modelId="{BBCEAC27-C936-4F84-B396-2B3321AE256A}" type="pres">
      <dgm:prSet presAssocID="{EE7C73F1-83DD-40C1-9EF6-5E4305556E8F}" presName="bgRect" presStyleLbl="bgShp" presStyleIdx="3" presStyleCnt="5"/>
      <dgm:spPr/>
    </dgm:pt>
    <dgm:pt modelId="{FF42C9FB-FD00-4F08-AD4A-97B1147731D5}" type="pres">
      <dgm:prSet presAssocID="{EE7C73F1-83DD-40C1-9EF6-5E4305556E8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C713B3C-014E-4124-9285-684B85BA4766}" type="pres">
      <dgm:prSet presAssocID="{EE7C73F1-83DD-40C1-9EF6-5E4305556E8F}" presName="spaceRect" presStyleCnt="0"/>
      <dgm:spPr/>
    </dgm:pt>
    <dgm:pt modelId="{691DC0C4-0DCB-4C0C-91CB-9CF3AC5327AF}" type="pres">
      <dgm:prSet presAssocID="{EE7C73F1-83DD-40C1-9EF6-5E4305556E8F}" presName="parTx" presStyleLbl="revTx" presStyleIdx="3" presStyleCnt="5">
        <dgm:presLayoutVars>
          <dgm:chMax val="0"/>
          <dgm:chPref val="0"/>
        </dgm:presLayoutVars>
      </dgm:prSet>
      <dgm:spPr/>
    </dgm:pt>
    <dgm:pt modelId="{11B66796-0640-4182-801B-60FD0F40FC42}" type="pres">
      <dgm:prSet presAssocID="{55F4966E-8882-4331-9F06-8F53C329DDB9}" presName="sibTrans" presStyleCnt="0"/>
      <dgm:spPr/>
    </dgm:pt>
    <dgm:pt modelId="{59AC3892-D8A4-4DDA-BBBD-17E8437FB232}" type="pres">
      <dgm:prSet presAssocID="{3E9021EC-C89B-447B-A70F-E40040925908}" presName="compNode" presStyleCnt="0"/>
      <dgm:spPr/>
    </dgm:pt>
    <dgm:pt modelId="{190C5463-A935-470A-837F-FC33D810E517}" type="pres">
      <dgm:prSet presAssocID="{3E9021EC-C89B-447B-A70F-E40040925908}" presName="bgRect" presStyleLbl="bgShp" presStyleIdx="4" presStyleCnt="5"/>
      <dgm:spPr/>
    </dgm:pt>
    <dgm:pt modelId="{C534A7EF-927B-43E8-B2C2-CE715746327D}" type="pres">
      <dgm:prSet presAssocID="{3E9021EC-C89B-447B-A70F-E400409259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8087DC0B-5FF7-4095-8731-7DDB9D343CD8}" type="pres">
      <dgm:prSet presAssocID="{3E9021EC-C89B-447B-A70F-E40040925908}" presName="spaceRect" presStyleCnt="0"/>
      <dgm:spPr/>
    </dgm:pt>
    <dgm:pt modelId="{02735A70-327C-4738-8711-6D1CDB8BA8B9}" type="pres">
      <dgm:prSet presAssocID="{3E9021EC-C89B-447B-A70F-E4004092590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3992409-A7A8-428F-B4B1-2DA2072FF26B}" srcId="{7061197B-5DC9-4E39-B1EC-A8B2F2E39F4D}" destId="{ACE1BB9A-E232-446E-B9EB-4F260E83F8A1}" srcOrd="2" destOrd="0" parTransId="{3112B788-ACDA-4B11-8602-A07018E3665E}" sibTransId="{237E61B2-94E6-48BD-9A45-AAE3C2FC0C25}"/>
    <dgm:cxn modelId="{84C8F460-D4BD-4BB9-8A7D-48F5B66397BB}" srcId="{7061197B-5DC9-4E39-B1EC-A8B2F2E39F4D}" destId="{2CE7050F-7B9C-47CA-B391-393A05B1820E}" srcOrd="0" destOrd="0" parTransId="{E0BD44FE-9E97-45C9-912F-153E651A4688}" sibTransId="{1BB6E752-5A73-4E42-8716-2CE5515F4ACC}"/>
    <dgm:cxn modelId="{05C0DF62-C656-432C-AF77-029F4F474877}" type="presOf" srcId="{9D19952F-5854-4BFE-A097-B8B14114BDBC}" destId="{BE12FEC5-DFD7-4AFA-A7C1-CAB328387632}" srcOrd="0" destOrd="0" presId="urn:microsoft.com/office/officeart/2018/2/layout/IconVerticalSolidList"/>
    <dgm:cxn modelId="{106D8D43-E529-4E64-AD42-6218AFAF5801}" type="presOf" srcId="{EE7C73F1-83DD-40C1-9EF6-5E4305556E8F}" destId="{691DC0C4-0DCB-4C0C-91CB-9CF3AC5327AF}" srcOrd="0" destOrd="0" presId="urn:microsoft.com/office/officeart/2018/2/layout/IconVerticalSolidList"/>
    <dgm:cxn modelId="{8842AB6A-18CB-4C29-B89C-FA332E94802A}" type="presOf" srcId="{2CE7050F-7B9C-47CA-B391-393A05B1820E}" destId="{9DA875DF-CFFE-46FA-98DD-111882E57742}" srcOrd="0" destOrd="0" presId="urn:microsoft.com/office/officeart/2018/2/layout/IconVerticalSolidList"/>
    <dgm:cxn modelId="{9C38BC52-E2AD-4B59-A60B-0455451B1FD3}" type="presOf" srcId="{3E9021EC-C89B-447B-A70F-E40040925908}" destId="{02735A70-327C-4738-8711-6D1CDB8BA8B9}" srcOrd="0" destOrd="0" presId="urn:microsoft.com/office/officeart/2018/2/layout/IconVerticalSolidList"/>
    <dgm:cxn modelId="{C20B38C4-EB5B-4108-BE4D-B3B41C413FAE}" srcId="{7061197B-5DC9-4E39-B1EC-A8B2F2E39F4D}" destId="{3E9021EC-C89B-447B-A70F-E40040925908}" srcOrd="4" destOrd="0" parTransId="{5EC98B3E-7383-43DE-8E65-85DE4C92EC16}" sibTransId="{BA3377E8-D7B6-4291-87D4-20C272F7ED7A}"/>
    <dgm:cxn modelId="{E3D561C5-113C-4623-953B-0EFC81FDCF08}" srcId="{7061197B-5DC9-4E39-B1EC-A8B2F2E39F4D}" destId="{EE7C73F1-83DD-40C1-9EF6-5E4305556E8F}" srcOrd="3" destOrd="0" parTransId="{8B5551CB-9A03-4BDF-8C2D-7B757F8AD15C}" sibTransId="{55F4966E-8882-4331-9F06-8F53C329DDB9}"/>
    <dgm:cxn modelId="{A909F3C7-92F6-462B-AD4D-B3CB799F1E5B}" type="presOf" srcId="{7061197B-5DC9-4E39-B1EC-A8B2F2E39F4D}" destId="{7A65898D-5F07-4EA4-B57A-F30243543457}" srcOrd="0" destOrd="0" presId="urn:microsoft.com/office/officeart/2018/2/layout/IconVerticalSolidList"/>
    <dgm:cxn modelId="{A7A6ECDB-07B9-466A-8D12-789C7944B15B}" srcId="{7061197B-5DC9-4E39-B1EC-A8B2F2E39F4D}" destId="{9D19952F-5854-4BFE-A097-B8B14114BDBC}" srcOrd="1" destOrd="0" parTransId="{342C91C5-88C9-4120-9CB7-132E98F0E67D}" sibTransId="{4BE79D2B-24F4-4B01-B88D-96359E74C79F}"/>
    <dgm:cxn modelId="{ACCE97FF-821B-4FF8-9921-668CB35D5CAF}" type="presOf" srcId="{ACE1BB9A-E232-446E-B9EB-4F260E83F8A1}" destId="{78B82DA9-8EC4-4CB3-8E2E-3EB438C51527}" srcOrd="0" destOrd="0" presId="urn:microsoft.com/office/officeart/2018/2/layout/IconVerticalSolidList"/>
    <dgm:cxn modelId="{F0CCBFE5-2BEF-41C2-8124-5D3CB906E831}" type="presParOf" srcId="{7A65898D-5F07-4EA4-B57A-F30243543457}" destId="{E33C8A78-466C-471D-B531-BF0AE002E819}" srcOrd="0" destOrd="0" presId="urn:microsoft.com/office/officeart/2018/2/layout/IconVerticalSolidList"/>
    <dgm:cxn modelId="{0A2E5D27-8C61-4869-911C-20919E3EE97B}" type="presParOf" srcId="{E33C8A78-466C-471D-B531-BF0AE002E819}" destId="{1CD9BF44-FEA3-4E1A-AE2F-5E3AAC92F1F9}" srcOrd="0" destOrd="0" presId="urn:microsoft.com/office/officeart/2018/2/layout/IconVerticalSolidList"/>
    <dgm:cxn modelId="{8409A356-1154-456A-BD87-07D36DF24F1F}" type="presParOf" srcId="{E33C8A78-466C-471D-B531-BF0AE002E819}" destId="{E5A7D580-3433-49CC-932D-177BED5145F2}" srcOrd="1" destOrd="0" presId="urn:microsoft.com/office/officeart/2018/2/layout/IconVerticalSolidList"/>
    <dgm:cxn modelId="{982C4361-103D-4E16-BA68-85A3782BF7A1}" type="presParOf" srcId="{E33C8A78-466C-471D-B531-BF0AE002E819}" destId="{8244AE15-1C8A-48BA-987C-E9000B78E16C}" srcOrd="2" destOrd="0" presId="urn:microsoft.com/office/officeart/2018/2/layout/IconVerticalSolidList"/>
    <dgm:cxn modelId="{D7FB51AD-8F49-401A-96A5-60F692B8486E}" type="presParOf" srcId="{E33C8A78-466C-471D-B531-BF0AE002E819}" destId="{9DA875DF-CFFE-46FA-98DD-111882E57742}" srcOrd="3" destOrd="0" presId="urn:microsoft.com/office/officeart/2018/2/layout/IconVerticalSolidList"/>
    <dgm:cxn modelId="{0E755162-6664-4B7D-ACBA-DB57A5FA0F5A}" type="presParOf" srcId="{7A65898D-5F07-4EA4-B57A-F30243543457}" destId="{D77D2CC5-FFB4-414A-99FC-5603C311F04D}" srcOrd="1" destOrd="0" presId="urn:microsoft.com/office/officeart/2018/2/layout/IconVerticalSolidList"/>
    <dgm:cxn modelId="{FC090CB4-810F-4E13-A3E3-339791AF5D3C}" type="presParOf" srcId="{7A65898D-5F07-4EA4-B57A-F30243543457}" destId="{5D60D06D-1809-4A94-A45E-A7A6A7A298A1}" srcOrd="2" destOrd="0" presId="urn:microsoft.com/office/officeart/2018/2/layout/IconVerticalSolidList"/>
    <dgm:cxn modelId="{C193984A-A479-41AA-A031-11A852BEC2CB}" type="presParOf" srcId="{5D60D06D-1809-4A94-A45E-A7A6A7A298A1}" destId="{84869624-345D-4984-B30F-E74DDF0A258E}" srcOrd="0" destOrd="0" presId="urn:microsoft.com/office/officeart/2018/2/layout/IconVerticalSolidList"/>
    <dgm:cxn modelId="{8A3110DF-6F3F-4BE3-8484-4D0E50A0EE70}" type="presParOf" srcId="{5D60D06D-1809-4A94-A45E-A7A6A7A298A1}" destId="{A2EF3439-514F-4B24-8A10-F07ED86D1B70}" srcOrd="1" destOrd="0" presId="urn:microsoft.com/office/officeart/2018/2/layout/IconVerticalSolidList"/>
    <dgm:cxn modelId="{5E8A9CFC-B582-4770-B6F4-1D36C40D4C6D}" type="presParOf" srcId="{5D60D06D-1809-4A94-A45E-A7A6A7A298A1}" destId="{C112E0FA-87DE-4695-84FA-F0912445CD7B}" srcOrd="2" destOrd="0" presId="urn:microsoft.com/office/officeart/2018/2/layout/IconVerticalSolidList"/>
    <dgm:cxn modelId="{BD613C23-B785-4237-84E4-F131971428A1}" type="presParOf" srcId="{5D60D06D-1809-4A94-A45E-A7A6A7A298A1}" destId="{BE12FEC5-DFD7-4AFA-A7C1-CAB328387632}" srcOrd="3" destOrd="0" presId="urn:microsoft.com/office/officeart/2018/2/layout/IconVerticalSolidList"/>
    <dgm:cxn modelId="{CDBE7631-A16D-4320-BDFF-C53AA232DE4B}" type="presParOf" srcId="{7A65898D-5F07-4EA4-B57A-F30243543457}" destId="{0C4F03F1-EB1E-49D5-8B2A-921014B073C0}" srcOrd="3" destOrd="0" presId="urn:microsoft.com/office/officeart/2018/2/layout/IconVerticalSolidList"/>
    <dgm:cxn modelId="{6D93BB37-B148-4FD2-9116-377A4CC62F61}" type="presParOf" srcId="{7A65898D-5F07-4EA4-B57A-F30243543457}" destId="{54E36DBC-9F47-4841-8E58-1DAA29419AD8}" srcOrd="4" destOrd="0" presId="urn:microsoft.com/office/officeart/2018/2/layout/IconVerticalSolidList"/>
    <dgm:cxn modelId="{C6188F40-081B-406D-9BE5-6577A1FEC94A}" type="presParOf" srcId="{54E36DBC-9F47-4841-8E58-1DAA29419AD8}" destId="{36AB25F0-FBA8-4057-B6BC-3481EE4AA833}" srcOrd="0" destOrd="0" presId="urn:microsoft.com/office/officeart/2018/2/layout/IconVerticalSolidList"/>
    <dgm:cxn modelId="{23B7F3F1-EF62-499A-B531-446563091DF6}" type="presParOf" srcId="{54E36DBC-9F47-4841-8E58-1DAA29419AD8}" destId="{736BAF6A-3449-4BAD-AFA9-D4F97B7889C4}" srcOrd="1" destOrd="0" presId="urn:microsoft.com/office/officeart/2018/2/layout/IconVerticalSolidList"/>
    <dgm:cxn modelId="{93CEE871-04F4-496D-A830-B0C0510C1A6C}" type="presParOf" srcId="{54E36DBC-9F47-4841-8E58-1DAA29419AD8}" destId="{19E65A8C-6894-4C04-8D72-21034FF4E796}" srcOrd="2" destOrd="0" presId="urn:microsoft.com/office/officeart/2018/2/layout/IconVerticalSolidList"/>
    <dgm:cxn modelId="{72262D74-70A8-4190-A694-882E044707FC}" type="presParOf" srcId="{54E36DBC-9F47-4841-8E58-1DAA29419AD8}" destId="{78B82DA9-8EC4-4CB3-8E2E-3EB438C51527}" srcOrd="3" destOrd="0" presId="urn:microsoft.com/office/officeart/2018/2/layout/IconVerticalSolidList"/>
    <dgm:cxn modelId="{ACFC696C-B8FD-4CCE-AD3F-7CDA8ACF21E9}" type="presParOf" srcId="{7A65898D-5F07-4EA4-B57A-F30243543457}" destId="{E45ED49D-0B8C-4002-A8BE-7BAF44EDEF7E}" srcOrd="5" destOrd="0" presId="urn:microsoft.com/office/officeart/2018/2/layout/IconVerticalSolidList"/>
    <dgm:cxn modelId="{5B034F33-296A-4C7D-9EA9-7DAB91271B26}" type="presParOf" srcId="{7A65898D-5F07-4EA4-B57A-F30243543457}" destId="{566E8D71-EC29-4CCF-A7B1-066FF6FC0A54}" srcOrd="6" destOrd="0" presId="urn:microsoft.com/office/officeart/2018/2/layout/IconVerticalSolidList"/>
    <dgm:cxn modelId="{1954D2B7-B005-41EA-85CF-2E58B181AE76}" type="presParOf" srcId="{566E8D71-EC29-4CCF-A7B1-066FF6FC0A54}" destId="{BBCEAC27-C936-4F84-B396-2B3321AE256A}" srcOrd="0" destOrd="0" presId="urn:microsoft.com/office/officeart/2018/2/layout/IconVerticalSolidList"/>
    <dgm:cxn modelId="{1E728E8B-941D-4C1A-88AD-0CB6B00518D9}" type="presParOf" srcId="{566E8D71-EC29-4CCF-A7B1-066FF6FC0A54}" destId="{FF42C9FB-FD00-4F08-AD4A-97B1147731D5}" srcOrd="1" destOrd="0" presId="urn:microsoft.com/office/officeart/2018/2/layout/IconVerticalSolidList"/>
    <dgm:cxn modelId="{8C39DA14-ABC7-43F3-B5EE-16EB17D77448}" type="presParOf" srcId="{566E8D71-EC29-4CCF-A7B1-066FF6FC0A54}" destId="{CC713B3C-014E-4124-9285-684B85BA4766}" srcOrd="2" destOrd="0" presId="urn:microsoft.com/office/officeart/2018/2/layout/IconVerticalSolidList"/>
    <dgm:cxn modelId="{B1B46532-3F45-46AC-81BF-6FF1E48D57C8}" type="presParOf" srcId="{566E8D71-EC29-4CCF-A7B1-066FF6FC0A54}" destId="{691DC0C4-0DCB-4C0C-91CB-9CF3AC5327AF}" srcOrd="3" destOrd="0" presId="urn:microsoft.com/office/officeart/2018/2/layout/IconVerticalSolidList"/>
    <dgm:cxn modelId="{904B1B33-0838-405E-9B2A-8A41AE651506}" type="presParOf" srcId="{7A65898D-5F07-4EA4-B57A-F30243543457}" destId="{11B66796-0640-4182-801B-60FD0F40FC42}" srcOrd="7" destOrd="0" presId="urn:microsoft.com/office/officeart/2018/2/layout/IconVerticalSolidList"/>
    <dgm:cxn modelId="{FC2D3DAF-B0D6-49C9-A5D3-886F41989491}" type="presParOf" srcId="{7A65898D-5F07-4EA4-B57A-F30243543457}" destId="{59AC3892-D8A4-4DDA-BBBD-17E8437FB232}" srcOrd="8" destOrd="0" presId="urn:microsoft.com/office/officeart/2018/2/layout/IconVerticalSolidList"/>
    <dgm:cxn modelId="{F663AD7C-8B7C-4E96-B468-978C5B6C4BA3}" type="presParOf" srcId="{59AC3892-D8A4-4DDA-BBBD-17E8437FB232}" destId="{190C5463-A935-470A-837F-FC33D810E517}" srcOrd="0" destOrd="0" presId="urn:microsoft.com/office/officeart/2018/2/layout/IconVerticalSolidList"/>
    <dgm:cxn modelId="{45AB0596-E6B5-4483-9AFA-F23ED8C7D24A}" type="presParOf" srcId="{59AC3892-D8A4-4DDA-BBBD-17E8437FB232}" destId="{C534A7EF-927B-43E8-B2C2-CE715746327D}" srcOrd="1" destOrd="0" presId="urn:microsoft.com/office/officeart/2018/2/layout/IconVerticalSolidList"/>
    <dgm:cxn modelId="{8EC8EDEA-8F7F-4D4E-8C5F-5B6C7EB5CC59}" type="presParOf" srcId="{59AC3892-D8A4-4DDA-BBBD-17E8437FB232}" destId="{8087DC0B-5FF7-4095-8731-7DDB9D343CD8}" srcOrd="2" destOrd="0" presId="urn:microsoft.com/office/officeart/2018/2/layout/IconVerticalSolidList"/>
    <dgm:cxn modelId="{44F928D8-165B-4123-9A67-B8E31DD1A18A}" type="presParOf" srcId="{59AC3892-D8A4-4DDA-BBBD-17E8437FB232}" destId="{02735A70-327C-4738-8711-6D1CDB8BA8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EFE9E5B-D7D5-4644-94D2-601D29F3BD7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A407C-B950-40E3-A4AC-F7E9039E9F3B}">
      <dgm:prSet/>
      <dgm:spPr/>
      <dgm:t>
        <a:bodyPr/>
        <a:lstStyle/>
        <a:p>
          <a:r>
            <a:rPr lang="en-IN"/>
            <a:t>What this shows is that the LSTM can look back - 2, 3 or many time steps and use that information</a:t>
          </a:r>
          <a:endParaRPr lang="en-US"/>
        </a:p>
      </dgm:t>
    </dgm:pt>
    <dgm:pt modelId="{62E89C5B-553D-4E5B-868E-33D28FCDA12E}" type="parTrans" cxnId="{0D5E906C-F2AB-4D9C-A997-9B55E095D7CF}">
      <dgm:prSet/>
      <dgm:spPr/>
      <dgm:t>
        <a:bodyPr/>
        <a:lstStyle/>
        <a:p>
          <a:endParaRPr lang="en-US"/>
        </a:p>
      </dgm:t>
    </dgm:pt>
    <dgm:pt modelId="{EEFC2ADF-84AA-4B5C-8AED-B31A413A3D3B}" type="sibTrans" cxnId="{0D5E906C-F2AB-4D9C-A997-9B55E095D7CF}">
      <dgm:prSet/>
      <dgm:spPr/>
      <dgm:t>
        <a:bodyPr/>
        <a:lstStyle/>
        <a:p>
          <a:endParaRPr lang="en-US"/>
        </a:p>
      </dgm:t>
    </dgm:pt>
    <dgm:pt modelId="{27025EA8-E221-4842-A930-F8CF6B55FE38}">
      <dgm:prSet/>
      <dgm:spPr/>
      <dgm:t>
        <a:bodyPr/>
        <a:lstStyle/>
        <a:p>
          <a:r>
            <a:rPr lang="en-IN"/>
            <a:t>To make good predictions about what’s going to happen next;</a:t>
          </a:r>
          <a:endParaRPr lang="en-US"/>
        </a:p>
      </dgm:t>
    </dgm:pt>
    <dgm:pt modelId="{9FE2A3DB-6510-42FE-B148-DC4835DD9CF0}" type="parTrans" cxnId="{F1BBE1B5-27E3-4163-A867-F3148009550C}">
      <dgm:prSet/>
      <dgm:spPr/>
      <dgm:t>
        <a:bodyPr/>
        <a:lstStyle/>
        <a:p>
          <a:endParaRPr lang="en-US"/>
        </a:p>
      </dgm:t>
    </dgm:pt>
    <dgm:pt modelId="{D3AA65EF-EF22-4D41-B048-4006DCE8E59C}" type="sibTrans" cxnId="{F1BBE1B5-27E3-4163-A867-F3148009550C}">
      <dgm:prSet/>
      <dgm:spPr/>
      <dgm:t>
        <a:bodyPr/>
        <a:lstStyle/>
        <a:p>
          <a:endParaRPr lang="en-US"/>
        </a:p>
      </dgm:t>
    </dgm:pt>
    <dgm:pt modelId="{D1FE5EAD-D189-44EA-8E00-B1C0AA60A6B0}">
      <dgm:prSet/>
      <dgm:spPr/>
      <dgm:t>
        <a:bodyPr/>
        <a:lstStyle/>
        <a:p>
          <a:r>
            <a:rPr lang="en-IN"/>
            <a:t>Now the Vanilla RNN can look back several time steps as well, but not very many;</a:t>
          </a:r>
          <a:endParaRPr lang="en-US"/>
        </a:p>
      </dgm:t>
    </dgm:pt>
    <dgm:pt modelId="{9671262D-2A33-41FC-A5BF-2F3D0D6ADEA0}" type="parTrans" cxnId="{BD326438-49C2-409D-BB8C-05F27DE8CF59}">
      <dgm:prSet/>
      <dgm:spPr/>
      <dgm:t>
        <a:bodyPr/>
        <a:lstStyle/>
        <a:p>
          <a:endParaRPr lang="en-US"/>
        </a:p>
      </dgm:t>
    </dgm:pt>
    <dgm:pt modelId="{B5B92E6B-E639-4A2D-8602-F0BE9181769F}" type="sibTrans" cxnId="{BD326438-49C2-409D-BB8C-05F27DE8CF59}">
      <dgm:prSet/>
      <dgm:spPr/>
      <dgm:t>
        <a:bodyPr/>
        <a:lstStyle/>
        <a:p>
          <a:endParaRPr lang="en-US"/>
        </a:p>
      </dgm:t>
    </dgm:pt>
    <dgm:pt modelId="{E8658C12-523B-4E8F-B67B-28D4625E29AF}">
      <dgm:prSet/>
      <dgm:spPr/>
      <dgm:t>
        <a:bodyPr/>
        <a:lstStyle/>
        <a:p>
          <a:r>
            <a:rPr lang="en-IN"/>
            <a:t>LSTM can look back, many time steps and it has shown that successfully</a:t>
          </a:r>
          <a:endParaRPr lang="en-US"/>
        </a:p>
      </dgm:t>
    </dgm:pt>
    <dgm:pt modelId="{BC33F585-12E5-4C26-AA4C-CB2154C13775}" type="parTrans" cxnId="{2DF0309A-5CA3-43E8-B872-704DDA5C0F4D}">
      <dgm:prSet/>
      <dgm:spPr/>
      <dgm:t>
        <a:bodyPr/>
        <a:lstStyle/>
        <a:p>
          <a:endParaRPr lang="en-US"/>
        </a:p>
      </dgm:t>
    </dgm:pt>
    <dgm:pt modelId="{6FEF478D-7A87-4C95-9677-4C3290388B97}" type="sibTrans" cxnId="{2DF0309A-5CA3-43E8-B872-704DDA5C0F4D}">
      <dgm:prSet/>
      <dgm:spPr/>
      <dgm:t>
        <a:bodyPr/>
        <a:lstStyle/>
        <a:p>
          <a:endParaRPr lang="en-US"/>
        </a:p>
      </dgm:t>
    </dgm:pt>
    <dgm:pt modelId="{C0F7A9DA-4513-465D-9C28-555FC3665EE1}" type="pres">
      <dgm:prSet presAssocID="{6EFE9E5B-D7D5-4644-94D2-601D29F3BD7E}" presName="root" presStyleCnt="0">
        <dgm:presLayoutVars>
          <dgm:dir/>
          <dgm:resizeHandles val="exact"/>
        </dgm:presLayoutVars>
      </dgm:prSet>
      <dgm:spPr/>
    </dgm:pt>
    <dgm:pt modelId="{81F73AC1-BA3D-46D6-A6C0-2C2D5018F558}" type="pres">
      <dgm:prSet presAssocID="{0AAA407C-B950-40E3-A4AC-F7E9039E9F3B}" presName="compNode" presStyleCnt="0"/>
      <dgm:spPr/>
    </dgm:pt>
    <dgm:pt modelId="{3521903B-B782-40CE-9F32-CE575E7713D2}" type="pres">
      <dgm:prSet presAssocID="{0AAA407C-B950-40E3-A4AC-F7E9039E9F3B}" presName="bgRect" presStyleLbl="bgShp" presStyleIdx="0" presStyleCnt="4"/>
      <dgm:spPr/>
    </dgm:pt>
    <dgm:pt modelId="{656FF104-F41F-4E97-81C6-FC076A4B8ECC}" type="pres">
      <dgm:prSet presAssocID="{0AAA407C-B950-40E3-A4AC-F7E9039E9F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1FC326-9EC4-447A-96BA-5415EAF99AA6}" type="pres">
      <dgm:prSet presAssocID="{0AAA407C-B950-40E3-A4AC-F7E9039E9F3B}" presName="spaceRect" presStyleCnt="0"/>
      <dgm:spPr/>
    </dgm:pt>
    <dgm:pt modelId="{3022E9C9-6784-4399-BC80-773285304C0C}" type="pres">
      <dgm:prSet presAssocID="{0AAA407C-B950-40E3-A4AC-F7E9039E9F3B}" presName="parTx" presStyleLbl="revTx" presStyleIdx="0" presStyleCnt="4">
        <dgm:presLayoutVars>
          <dgm:chMax val="0"/>
          <dgm:chPref val="0"/>
        </dgm:presLayoutVars>
      </dgm:prSet>
      <dgm:spPr/>
    </dgm:pt>
    <dgm:pt modelId="{D3E69664-D03A-479D-842D-6AB41727B6B7}" type="pres">
      <dgm:prSet presAssocID="{EEFC2ADF-84AA-4B5C-8AED-B31A413A3D3B}" presName="sibTrans" presStyleCnt="0"/>
      <dgm:spPr/>
    </dgm:pt>
    <dgm:pt modelId="{EBAEFFDF-7CD5-47DF-8EF3-6E81AEA80642}" type="pres">
      <dgm:prSet presAssocID="{27025EA8-E221-4842-A930-F8CF6B55FE38}" presName="compNode" presStyleCnt="0"/>
      <dgm:spPr/>
    </dgm:pt>
    <dgm:pt modelId="{A93E066C-F9D4-4452-A801-CE63776DE4A9}" type="pres">
      <dgm:prSet presAssocID="{27025EA8-E221-4842-A930-F8CF6B55FE38}" presName="bgRect" presStyleLbl="bgShp" presStyleIdx="1" presStyleCnt="4"/>
      <dgm:spPr/>
    </dgm:pt>
    <dgm:pt modelId="{510EC67E-78CA-41F7-AAD5-D08D5B6E53CF}" type="pres">
      <dgm:prSet presAssocID="{27025EA8-E221-4842-A930-F8CF6B55FE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DAAE5699-9D6B-4C25-BE11-64EB053A06F3}" type="pres">
      <dgm:prSet presAssocID="{27025EA8-E221-4842-A930-F8CF6B55FE38}" presName="spaceRect" presStyleCnt="0"/>
      <dgm:spPr/>
    </dgm:pt>
    <dgm:pt modelId="{2DE7ADF1-CE22-4FE5-8B3A-72676EFB3654}" type="pres">
      <dgm:prSet presAssocID="{27025EA8-E221-4842-A930-F8CF6B55FE38}" presName="parTx" presStyleLbl="revTx" presStyleIdx="1" presStyleCnt="4">
        <dgm:presLayoutVars>
          <dgm:chMax val="0"/>
          <dgm:chPref val="0"/>
        </dgm:presLayoutVars>
      </dgm:prSet>
      <dgm:spPr/>
    </dgm:pt>
    <dgm:pt modelId="{9B2ECB5E-EF82-44D3-A441-762031121562}" type="pres">
      <dgm:prSet presAssocID="{D3AA65EF-EF22-4D41-B048-4006DCE8E59C}" presName="sibTrans" presStyleCnt="0"/>
      <dgm:spPr/>
    </dgm:pt>
    <dgm:pt modelId="{E9F957B4-38A4-4BD7-AA80-CAF94ADCC782}" type="pres">
      <dgm:prSet presAssocID="{D1FE5EAD-D189-44EA-8E00-B1C0AA60A6B0}" presName="compNode" presStyleCnt="0"/>
      <dgm:spPr/>
    </dgm:pt>
    <dgm:pt modelId="{2EB983ED-4FDB-4383-817A-ADAF6D1A78D6}" type="pres">
      <dgm:prSet presAssocID="{D1FE5EAD-D189-44EA-8E00-B1C0AA60A6B0}" presName="bgRect" presStyleLbl="bgShp" presStyleIdx="2" presStyleCnt="4"/>
      <dgm:spPr/>
    </dgm:pt>
    <dgm:pt modelId="{F768B87F-404C-4085-AB9E-6371402766DA}" type="pres">
      <dgm:prSet presAssocID="{D1FE5EAD-D189-44EA-8E00-B1C0AA60A6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6F997C-0F0D-4126-9092-3018C699DEBE}" type="pres">
      <dgm:prSet presAssocID="{D1FE5EAD-D189-44EA-8E00-B1C0AA60A6B0}" presName="spaceRect" presStyleCnt="0"/>
      <dgm:spPr/>
    </dgm:pt>
    <dgm:pt modelId="{57E5B017-210B-4205-AEAB-042DD04C109E}" type="pres">
      <dgm:prSet presAssocID="{D1FE5EAD-D189-44EA-8E00-B1C0AA60A6B0}" presName="parTx" presStyleLbl="revTx" presStyleIdx="2" presStyleCnt="4">
        <dgm:presLayoutVars>
          <dgm:chMax val="0"/>
          <dgm:chPref val="0"/>
        </dgm:presLayoutVars>
      </dgm:prSet>
      <dgm:spPr/>
    </dgm:pt>
    <dgm:pt modelId="{79008FFD-C8EA-4F65-BDF6-A3365270A6E5}" type="pres">
      <dgm:prSet presAssocID="{B5B92E6B-E639-4A2D-8602-F0BE9181769F}" presName="sibTrans" presStyleCnt="0"/>
      <dgm:spPr/>
    </dgm:pt>
    <dgm:pt modelId="{EACDD6C0-0262-46F7-B3E3-DE2CE5AF9A45}" type="pres">
      <dgm:prSet presAssocID="{E8658C12-523B-4E8F-B67B-28D4625E29AF}" presName="compNode" presStyleCnt="0"/>
      <dgm:spPr/>
    </dgm:pt>
    <dgm:pt modelId="{9E6AA82B-DDF9-42EC-AA23-9E292614A58A}" type="pres">
      <dgm:prSet presAssocID="{E8658C12-523B-4E8F-B67B-28D4625E29AF}" presName="bgRect" presStyleLbl="bgShp" presStyleIdx="3" presStyleCnt="4"/>
      <dgm:spPr/>
    </dgm:pt>
    <dgm:pt modelId="{51A5A5B7-6805-40FA-B18F-C037CDDCA22D}" type="pres">
      <dgm:prSet presAssocID="{E8658C12-523B-4E8F-B67B-28D4625E2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3EFBCC52-BDC8-4B0F-A5BC-DF0182A97A5A}" type="pres">
      <dgm:prSet presAssocID="{E8658C12-523B-4E8F-B67B-28D4625E29AF}" presName="spaceRect" presStyleCnt="0"/>
      <dgm:spPr/>
    </dgm:pt>
    <dgm:pt modelId="{A9CE8247-028F-40D0-B720-3B1D8485B4DA}" type="pres">
      <dgm:prSet presAssocID="{E8658C12-523B-4E8F-B67B-28D4625E29A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C9A8236-7148-4BD1-A8F1-90BB5FA3ADD2}" type="presOf" srcId="{0AAA407C-B950-40E3-A4AC-F7E9039E9F3B}" destId="{3022E9C9-6784-4399-BC80-773285304C0C}" srcOrd="0" destOrd="0" presId="urn:microsoft.com/office/officeart/2018/2/layout/IconVerticalSolidList"/>
    <dgm:cxn modelId="{BD326438-49C2-409D-BB8C-05F27DE8CF59}" srcId="{6EFE9E5B-D7D5-4644-94D2-601D29F3BD7E}" destId="{D1FE5EAD-D189-44EA-8E00-B1C0AA60A6B0}" srcOrd="2" destOrd="0" parTransId="{9671262D-2A33-41FC-A5BF-2F3D0D6ADEA0}" sibTransId="{B5B92E6B-E639-4A2D-8602-F0BE9181769F}"/>
    <dgm:cxn modelId="{0D5E906C-F2AB-4D9C-A997-9B55E095D7CF}" srcId="{6EFE9E5B-D7D5-4644-94D2-601D29F3BD7E}" destId="{0AAA407C-B950-40E3-A4AC-F7E9039E9F3B}" srcOrd="0" destOrd="0" parTransId="{62E89C5B-553D-4E5B-868E-33D28FCDA12E}" sibTransId="{EEFC2ADF-84AA-4B5C-8AED-B31A413A3D3B}"/>
    <dgm:cxn modelId="{449E5473-BF66-424B-A145-CA4E9E43F431}" type="presOf" srcId="{D1FE5EAD-D189-44EA-8E00-B1C0AA60A6B0}" destId="{57E5B017-210B-4205-AEAB-042DD04C109E}" srcOrd="0" destOrd="0" presId="urn:microsoft.com/office/officeart/2018/2/layout/IconVerticalSolidList"/>
    <dgm:cxn modelId="{2DF0309A-5CA3-43E8-B872-704DDA5C0F4D}" srcId="{6EFE9E5B-D7D5-4644-94D2-601D29F3BD7E}" destId="{E8658C12-523B-4E8F-B67B-28D4625E29AF}" srcOrd="3" destOrd="0" parTransId="{BC33F585-12E5-4C26-AA4C-CB2154C13775}" sibTransId="{6FEF478D-7A87-4C95-9677-4C3290388B97}"/>
    <dgm:cxn modelId="{F1BBE1B5-27E3-4163-A867-F3148009550C}" srcId="{6EFE9E5B-D7D5-4644-94D2-601D29F3BD7E}" destId="{27025EA8-E221-4842-A930-F8CF6B55FE38}" srcOrd="1" destOrd="0" parTransId="{9FE2A3DB-6510-42FE-B148-DC4835DD9CF0}" sibTransId="{D3AA65EF-EF22-4D41-B048-4006DCE8E59C}"/>
    <dgm:cxn modelId="{86F156B7-FFAF-4DC3-9FC5-EE3DBE756F9B}" type="presOf" srcId="{E8658C12-523B-4E8F-B67B-28D4625E29AF}" destId="{A9CE8247-028F-40D0-B720-3B1D8485B4DA}" srcOrd="0" destOrd="0" presId="urn:microsoft.com/office/officeart/2018/2/layout/IconVerticalSolidList"/>
    <dgm:cxn modelId="{64640EC3-D6FC-4362-891B-4E32D7C179F6}" type="presOf" srcId="{27025EA8-E221-4842-A930-F8CF6B55FE38}" destId="{2DE7ADF1-CE22-4FE5-8B3A-72676EFB3654}" srcOrd="0" destOrd="0" presId="urn:microsoft.com/office/officeart/2018/2/layout/IconVerticalSolidList"/>
    <dgm:cxn modelId="{B60DC4F9-7948-41EC-AA1C-1B3FCC7AE186}" type="presOf" srcId="{6EFE9E5B-D7D5-4644-94D2-601D29F3BD7E}" destId="{C0F7A9DA-4513-465D-9C28-555FC3665EE1}" srcOrd="0" destOrd="0" presId="urn:microsoft.com/office/officeart/2018/2/layout/IconVerticalSolidList"/>
    <dgm:cxn modelId="{9B8EC599-B6D3-41E5-936A-69E0C50F0B45}" type="presParOf" srcId="{C0F7A9DA-4513-465D-9C28-555FC3665EE1}" destId="{81F73AC1-BA3D-46D6-A6C0-2C2D5018F558}" srcOrd="0" destOrd="0" presId="urn:microsoft.com/office/officeart/2018/2/layout/IconVerticalSolidList"/>
    <dgm:cxn modelId="{E0A81BB0-33BB-4569-8C25-BB56C49CB055}" type="presParOf" srcId="{81F73AC1-BA3D-46D6-A6C0-2C2D5018F558}" destId="{3521903B-B782-40CE-9F32-CE575E7713D2}" srcOrd="0" destOrd="0" presId="urn:microsoft.com/office/officeart/2018/2/layout/IconVerticalSolidList"/>
    <dgm:cxn modelId="{76B5E96B-827D-4716-B507-778BE423AAF8}" type="presParOf" srcId="{81F73AC1-BA3D-46D6-A6C0-2C2D5018F558}" destId="{656FF104-F41F-4E97-81C6-FC076A4B8ECC}" srcOrd="1" destOrd="0" presId="urn:microsoft.com/office/officeart/2018/2/layout/IconVerticalSolidList"/>
    <dgm:cxn modelId="{2FB5F60F-687B-4479-9FF3-D9E0A6A82820}" type="presParOf" srcId="{81F73AC1-BA3D-46D6-A6C0-2C2D5018F558}" destId="{161FC326-9EC4-447A-96BA-5415EAF99AA6}" srcOrd="2" destOrd="0" presId="urn:microsoft.com/office/officeart/2018/2/layout/IconVerticalSolidList"/>
    <dgm:cxn modelId="{EAC88508-3157-409F-8D0C-CF33FD8C0F3D}" type="presParOf" srcId="{81F73AC1-BA3D-46D6-A6C0-2C2D5018F558}" destId="{3022E9C9-6784-4399-BC80-773285304C0C}" srcOrd="3" destOrd="0" presId="urn:microsoft.com/office/officeart/2018/2/layout/IconVerticalSolidList"/>
    <dgm:cxn modelId="{52C5DAA3-ED4D-450D-9C9C-8E12023565BD}" type="presParOf" srcId="{C0F7A9DA-4513-465D-9C28-555FC3665EE1}" destId="{D3E69664-D03A-479D-842D-6AB41727B6B7}" srcOrd="1" destOrd="0" presId="urn:microsoft.com/office/officeart/2018/2/layout/IconVerticalSolidList"/>
    <dgm:cxn modelId="{1F0B239C-EC24-45A7-8453-0C2464997CA2}" type="presParOf" srcId="{C0F7A9DA-4513-465D-9C28-555FC3665EE1}" destId="{EBAEFFDF-7CD5-47DF-8EF3-6E81AEA80642}" srcOrd="2" destOrd="0" presId="urn:microsoft.com/office/officeart/2018/2/layout/IconVerticalSolidList"/>
    <dgm:cxn modelId="{08EE9F3A-5425-457F-A8F3-8687C6F5EF37}" type="presParOf" srcId="{EBAEFFDF-7CD5-47DF-8EF3-6E81AEA80642}" destId="{A93E066C-F9D4-4452-A801-CE63776DE4A9}" srcOrd="0" destOrd="0" presId="urn:microsoft.com/office/officeart/2018/2/layout/IconVerticalSolidList"/>
    <dgm:cxn modelId="{F1615B46-A654-4072-A66E-85B39066BA41}" type="presParOf" srcId="{EBAEFFDF-7CD5-47DF-8EF3-6E81AEA80642}" destId="{510EC67E-78CA-41F7-AAD5-D08D5B6E53CF}" srcOrd="1" destOrd="0" presId="urn:microsoft.com/office/officeart/2018/2/layout/IconVerticalSolidList"/>
    <dgm:cxn modelId="{F571BA5F-1794-4718-B963-EA85A526CA99}" type="presParOf" srcId="{EBAEFFDF-7CD5-47DF-8EF3-6E81AEA80642}" destId="{DAAE5699-9D6B-4C25-BE11-64EB053A06F3}" srcOrd="2" destOrd="0" presId="urn:microsoft.com/office/officeart/2018/2/layout/IconVerticalSolidList"/>
    <dgm:cxn modelId="{F2760781-98D5-4887-8FEE-57258C1C87A4}" type="presParOf" srcId="{EBAEFFDF-7CD5-47DF-8EF3-6E81AEA80642}" destId="{2DE7ADF1-CE22-4FE5-8B3A-72676EFB3654}" srcOrd="3" destOrd="0" presId="urn:microsoft.com/office/officeart/2018/2/layout/IconVerticalSolidList"/>
    <dgm:cxn modelId="{AF8A620C-8C4D-4C84-84C1-026C1701E5EF}" type="presParOf" srcId="{C0F7A9DA-4513-465D-9C28-555FC3665EE1}" destId="{9B2ECB5E-EF82-44D3-A441-762031121562}" srcOrd="3" destOrd="0" presId="urn:microsoft.com/office/officeart/2018/2/layout/IconVerticalSolidList"/>
    <dgm:cxn modelId="{D77C659A-1D32-4CA5-94B2-A1FED2CFDB61}" type="presParOf" srcId="{C0F7A9DA-4513-465D-9C28-555FC3665EE1}" destId="{E9F957B4-38A4-4BD7-AA80-CAF94ADCC782}" srcOrd="4" destOrd="0" presId="urn:microsoft.com/office/officeart/2018/2/layout/IconVerticalSolidList"/>
    <dgm:cxn modelId="{9675B206-F152-4910-9FBA-6DFBB0AD2511}" type="presParOf" srcId="{E9F957B4-38A4-4BD7-AA80-CAF94ADCC782}" destId="{2EB983ED-4FDB-4383-817A-ADAF6D1A78D6}" srcOrd="0" destOrd="0" presId="urn:microsoft.com/office/officeart/2018/2/layout/IconVerticalSolidList"/>
    <dgm:cxn modelId="{A274C688-DE74-4BDD-A850-AFE654E77911}" type="presParOf" srcId="{E9F957B4-38A4-4BD7-AA80-CAF94ADCC782}" destId="{F768B87F-404C-4085-AB9E-6371402766DA}" srcOrd="1" destOrd="0" presId="urn:microsoft.com/office/officeart/2018/2/layout/IconVerticalSolidList"/>
    <dgm:cxn modelId="{6137A466-C95D-4EF0-9EC8-EFC710CC8C14}" type="presParOf" srcId="{E9F957B4-38A4-4BD7-AA80-CAF94ADCC782}" destId="{E26F997C-0F0D-4126-9092-3018C699DEBE}" srcOrd="2" destOrd="0" presId="urn:microsoft.com/office/officeart/2018/2/layout/IconVerticalSolidList"/>
    <dgm:cxn modelId="{8D53ECB6-F030-4B8A-B6C7-2C8DA8C2D68B}" type="presParOf" srcId="{E9F957B4-38A4-4BD7-AA80-CAF94ADCC782}" destId="{57E5B017-210B-4205-AEAB-042DD04C109E}" srcOrd="3" destOrd="0" presId="urn:microsoft.com/office/officeart/2018/2/layout/IconVerticalSolidList"/>
    <dgm:cxn modelId="{391D120B-8169-4DFF-A5FC-5727AE28F2B5}" type="presParOf" srcId="{C0F7A9DA-4513-465D-9C28-555FC3665EE1}" destId="{79008FFD-C8EA-4F65-BDF6-A3365270A6E5}" srcOrd="5" destOrd="0" presId="urn:microsoft.com/office/officeart/2018/2/layout/IconVerticalSolidList"/>
    <dgm:cxn modelId="{23DA1EAC-93B8-4380-AC6E-A09292D3859E}" type="presParOf" srcId="{C0F7A9DA-4513-465D-9C28-555FC3665EE1}" destId="{EACDD6C0-0262-46F7-B3E3-DE2CE5AF9A45}" srcOrd="6" destOrd="0" presId="urn:microsoft.com/office/officeart/2018/2/layout/IconVerticalSolidList"/>
    <dgm:cxn modelId="{8F4C2B77-4A75-4C11-A108-DA3415195646}" type="presParOf" srcId="{EACDD6C0-0262-46F7-B3E3-DE2CE5AF9A45}" destId="{9E6AA82B-DDF9-42EC-AA23-9E292614A58A}" srcOrd="0" destOrd="0" presId="urn:microsoft.com/office/officeart/2018/2/layout/IconVerticalSolidList"/>
    <dgm:cxn modelId="{F936716C-FF78-455D-A748-FA8150263AEF}" type="presParOf" srcId="{EACDD6C0-0262-46F7-B3E3-DE2CE5AF9A45}" destId="{51A5A5B7-6805-40FA-B18F-C037CDDCA22D}" srcOrd="1" destOrd="0" presId="urn:microsoft.com/office/officeart/2018/2/layout/IconVerticalSolidList"/>
    <dgm:cxn modelId="{B4C228F5-D2BC-4B29-9A15-4FDEFA21B57F}" type="presParOf" srcId="{EACDD6C0-0262-46F7-B3E3-DE2CE5AF9A45}" destId="{3EFBCC52-BDC8-4B0F-A5BC-DF0182A97A5A}" srcOrd="2" destOrd="0" presId="urn:microsoft.com/office/officeart/2018/2/layout/IconVerticalSolidList"/>
    <dgm:cxn modelId="{A9459743-A39F-4F07-84CB-D23FD0F5C085}" type="presParOf" srcId="{EACDD6C0-0262-46F7-B3E3-DE2CE5AF9A45}" destId="{A9CE8247-028F-40D0-B720-3B1D8485B4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82EEC3-B710-4824-9AF8-511072BD45B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FC5A7C-481D-467C-8D36-F7E7CBA153DE}">
      <dgm:prSet/>
      <dgm:spPr/>
      <dgm:t>
        <a:bodyPr/>
        <a:lstStyle/>
        <a:p>
          <a:r>
            <a:rPr lang="en-IN" b="1" dirty="0"/>
            <a:t>So, you may have noticed that our neural network in its </a:t>
          </a:r>
          <a:r>
            <a:rPr lang="en-IN" b="1" u="sng" dirty="0"/>
            <a:t>current state is subject to some mistakes</a:t>
          </a:r>
          <a:endParaRPr lang="en-US" u="sng" dirty="0"/>
        </a:p>
      </dgm:t>
    </dgm:pt>
    <dgm:pt modelId="{2BBE443D-2730-44BB-BAB1-031E15CF0EA9}" type="parTrans" cxnId="{DC933AAD-F30F-41AD-8807-33C69F8BADEC}">
      <dgm:prSet/>
      <dgm:spPr/>
      <dgm:t>
        <a:bodyPr/>
        <a:lstStyle/>
        <a:p>
          <a:endParaRPr lang="en-US"/>
        </a:p>
      </dgm:t>
    </dgm:pt>
    <dgm:pt modelId="{1A2ED45B-8135-422B-8C7E-DD9096B45C06}" type="sibTrans" cxnId="{DC933AAD-F30F-41AD-8807-33C69F8BADEC}">
      <dgm:prSet/>
      <dgm:spPr/>
      <dgm:t>
        <a:bodyPr/>
        <a:lstStyle/>
        <a:p>
          <a:endParaRPr lang="en-US"/>
        </a:p>
      </dgm:t>
    </dgm:pt>
    <dgm:pt modelId="{40DC34E5-4F8E-4549-BD97-835B4FA75040}">
      <dgm:prSet/>
      <dgm:spPr/>
      <dgm:t>
        <a:bodyPr/>
        <a:lstStyle/>
        <a:p>
          <a:r>
            <a:rPr lang="en-IN" b="1" dirty="0"/>
            <a:t>We can get some sentence for instance of the form: </a:t>
          </a:r>
          <a:r>
            <a:rPr lang="en-IN" b="1" u="sng" dirty="0"/>
            <a:t>Doug, Saw, Doug, . </a:t>
          </a:r>
          <a:r>
            <a:rPr lang="en-IN" b="1" dirty="0"/>
            <a:t>;</a:t>
          </a:r>
          <a:endParaRPr lang="en-US" dirty="0"/>
        </a:p>
      </dgm:t>
    </dgm:pt>
    <dgm:pt modelId="{0DA8D3BE-A71C-492B-8842-18BF5A1A0AB8}" type="parTrans" cxnId="{3B3715EE-712C-48EB-8716-56222FD58307}">
      <dgm:prSet/>
      <dgm:spPr/>
      <dgm:t>
        <a:bodyPr/>
        <a:lstStyle/>
        <a:p>
          <a:endParaRPr lang="en-US"/>
        </a:p>
      </dgm:t>
    </dgm:pt>
    <dgm:pt modelId="{D8E85982-621C-47B4-9ECC-6BC8DAA4C900}" type="sibTrans" cxnId="{3B3715EE-712C-48EB-8716-56222FD58307}">
      <dgm:prSet/>
      <dgm:spPr/>
      <dgm:t>
        <a:bodyPr/>
        <a:lstStyle/>
        <a:p>
          <a:endParaRPr lang="en-US"/>
        </a:p>
      </dgm:t>
    </dgm:pt>
    <dgm:pt modelId="{B1D9A2EB-6A0F-425B-B9E0-B9CB57EFE0C2}">
      <dgm:prSet/>
      <dgm:spPr/>
      <dgm:t>
        <a:bodyPr/>
        <a:lstStyle/>
        <a:p>
          <a:r>
            <a:rPr lang="en-IN" b="1" dirty="0"/>
            <a:t>Because </a:t>
          </a:r>
          <a:r>
            <a:rPr lang="en-IN" b="1" u="sng" dirty="0"/>
            <a:t>Doug strongly votes for the word Saw</a:t>
          </a:r>
          <a:r>
            <a:rPr lang="en-IN" b="1" dirty="0"/>
            <a:t>,  </a:t>
          </a:r>
          <a:r>
            <a:rPr lang="en-IN" b="1" u="sng" dirty="0"/>
            <a:t>Which in turn Strongly Votes for a Any Name</a:t>
          </a:r>
          <a:r>
            <a:rPr lang="en-IN" b="1" dirty="0"/>
            <a:t>, which could be Doug;</a:t>
          </a:r>
          <a:endParaRPr lang="en-US" dirty="0"/>
        </a:p>
      </dgm:t>
    </dgm:pt>
    <dgm:pt modelId="{0703DEBE-8A90-48BA-8839-ACC60CB9C10B}" type="parTrans" cxnId="{9B40FB68-768C-4950-8527-F47136320ABE}">
      <dgm:prSet/>
      <dgm:spPr/>
      <dgm:t>
        <a:bodyPr/>
        <a:lstStyle/>
        <a:p>
          <a:endParaRPr lang="en-US"/>
        </a:p>
      </dgm:t>
    </dgm:pt>
    <dgm:pt modelId="{027BAC37-7DBD-4CE4-A62C-F8BD2E75530F}" type="sibTrans" cxnId="{9B40FB68-768C-4950-8527-F47136320ABE}">
      <dgm:prSet/>
      <dgm:spPr/>
      <dgm:t>
        <a:bodyPr/>
        <a:lstStyle/>
        <a:p>
          <a:endParaRPr lang="en-US"/>
        </a:p>
      </dgm:t>
    </dgm:pt>
    <dgm:pt modelId="{C10AD751-88BF-43A7-AFF6-4F3737767A72}" type="pres">
      <dgm:prSet presAssocID="{A682EEC3-B710-4824-9AF8-511072BD45B1}" presName="root" presStyleCnt="0">
        <dgm:presLayoutVars>
          <dgm:dir/>
          <dgm:resizeHandles val="exact"/>
        </dgm:presLayoutVars>
      </dgm:prSet>
      <dgm:spPr/>
    </dgm:pt>
    <dgm:pt modelId="{CC03E9F4-5F12-42E6-B862-7196AF6DDBC1}" type="pres">
      <dgm:prSet presAssocID="{FAFC5A7C-481D-467C-8D36-F7E7CBA153DE}" presName="compNode" presStyleCnt="0"/>
      <dgm:spPr/>
    </dgm:pt>
    <dgm:pt modelId="{6433715E-1F8D-4761-857B-C83CE1F2865F}" type="pres">
      <dgm:prSet presAssocID="{FAFC5A7C-481D-467C-8D36-F7E7CBA153DE}" presName="bgRect" presStyleLbl="bgShp" presStyleIdx="0" presStyleCnt="3"/>
      <dgm:spPr/>
    </dgm:pt>
    <dgm:pt modelId="{BA77BF0A-4185-40F9-AE67-DE0DF9550F57}" type="pres">
      <dgm:prSet presAssocID="{FAFC5A7C-481D-467C-8D36-F7E7CBA153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3F792BE-3D56-483E-8231-D39AD7D8EB4D}" type="pres">
      <dgm:prSet presAssocID="{FAFC5A7C-481D-467C-8D36-F7E7CBA153DE}" presName="spaceRect" presStyleCnt="0"/>
      <dgm:spPr/>
    </dgm:pt>
    <dgm:pt modelId="{78764216-C3EC-4D38-9D42-FA397122042E}" type="pres">
      <dgm:prSet presAssocID="{FAFC5A7C-481D-467C-8D36-F7E7CBA153DE}" presName="parTx" presStyleLbl="revTx" presStyleIdx="0" presStyleCnt="3">
        <dgm:presLayoutVars>
          <dgm:chMax val="0"/>
          <dgm:chPref val="0"/>
        </dgm:presLayoutVars>
      </dgm:prSet>
      <dgm:spPr/>
    </dgm:pt>
    <dgm:pt modelId="{200DA622-DDF5-47B7-A56F-DBDE17C65F6C}" type="pres">
      <dgm:prSet presAssocID="{1A2ED45B-8135-422B-8C7E-DD9096B45C06}" presName="sibTrans" presStyleCnt="0"/>
      <dgm:spPr/>
    </dgm:pt>
    <dgm:pt modelId="{4E2E44B1-1401-4C70-93C9-95997EE144E5}" type="pres">
      <dgm:prSet presAssocID="{40DC34E5-4F8E-4549-BD97-835B4FA75040}" presName="compNode" presStyleCnt="0"/>
      <dgm:spPr/>
    </dgm:pt>
    <dgm:pt modelId="{EFF3D166-CDC9-4DC4-A070-A0C3BAF7EF4E}" type="pres">
      <dgm:prSet presAssocID="{40DC34E5-4F8E-4549-BD97-835B4FA75040}" presName="bgRect" presStyleLbl="bgShp" presStyleIdx="1" presStyleCnt="3"/>
      <dgm:spPr/>
    </dgm:pt>
    <dgm:pt modelId="{67F1BD60-AF54-4EF8-81B9-023BDCA57171}" type="pres">
      <dgm:prSet presAssocID="{40DC34E5-4F8E-4549-BD97-835B4FA750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77C490-AFBE-4BED-8507-1343FB2E8E43}" type="pres">
      <dgm:prSet presAssocID="{40DC34E5-4F8E-4549-BD97-835B4FA75040}" presName="spaceRect" presStyleCnt="0"/>
      <dgm:spPr/>
    </dgm:pt>
    <dgm:pt modelId="{3C0A08EC-BA3F-420E-B1F8-E441EB20519B}" type="pres">
      <dgm:prSet presAssocID="{40DC34E5-4F8E-4549-BD97-835B4FA75040}" presName="parTx" presStyleLbl="revTx" presStyleIdx="1" presStyleCnt="3">
        <dgm:presLayoutVars>
          <dgm:chMax val="0"/>
          <dgm:chPref val="0"/>
        </dgm:presLayoutVars>
      </dgm:prSet>
      <dgm:spPr/>
    </dgm:pt>
    <dgm:pt modelId="{FA6A09AE-A135-47A6-9177-017C939E21D4}" type="pres">
      <dgm:prSet presAssocID="{D8E85982-621C-47B4-9ECC-6BC8DAA4C900}" presName="sibTrans" presStyleCnt="0"/>
      <dgm:spPr/>
    </dgm:pt>
    <dgm:pt modelId="{6573EE55-ABD9-4B9F-83E6-7DFA9447B3BE}" type="pres">
      <dgm:prSet presAssocID="{B1D9A2EB-6A0F-425B-B9E0-B9CB57EFE0C2}" presName="compNode" presStyleCnt="0"/>
      <dgm:spPr/>
    </dgm:pt>
    <dgm:pt modelId="{4D24C72B-7A90-433A-957B-4007D4AF009F}" type="pres">
      <dgm:prSet presAssocID="{B1D9A2EB-6A0F-425B-B9E0-B9CB57EFE0C2}" presName="bgRect" presStyleLbl="bgShp" presStyleIdx="2" presStyleCnt="3"/>
      <dgm:spPr/>
    </dgm:pt>
    <dgm:pt modelId="{86015920-007D-4EC6-9EC1-ABDDBBB7B866}" type="pres">
      <dgm:prSet presAssocID="{B1D9A2EB-6A0F-425B-B9E0-B9CB57EFE0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E33A654-3A27-49F5-A4A7-58F8D66C9FC0}" type="pres">
      <dgm:prSet presAssocID="{B1D9A2EB-6A0F-425B-B9E0-B9CB57EFE0C2}" presName="spaceRect" presStyleCnt="0"/>
      <dgm:spPr/>
    </dgm:pt>
    <dgm:pt modelId="{3583D1C8-85C8-4980-AE0C-2D8BA2E95540}" type="pres">
      <dgm:prSet presAssocID="{B1D9A2EB-6A0F-425B-B9E0-B9CB57EFE0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80CC21-0B1E-4B94-B4EA-B53E2C048FE0}" type="presOf" srcId="{A682EEC3-B710-4824-9AF8-511072BD45B1}" destId="{C10AD751-88BF-43A7-AFF6-4F3737767A72}" srcOrd="0" destOrd="0" presId="urn:microsoft.com/office/officeart/2018/2/layout/IconVerticalSolidList"/>
    <dgm:cxn modelId="{EF1F4022-2A38-431A-889E-AFD38D122CC5}" type="presOf" srcId="{B1D9A2EB-6A0F-425B-B9E0-B9CB57EFE0C2}" destId="{3583D1C8-85C8-4980-AE0C-2D8BA2E95540}" srcOrd="0" destOrd="0" presId="urn:microsoft.com/office/officeart/2018/2/layout/IconVerticalSolidList"/>
    <dgm:cxn modelId="{4D813E43-E281-4A1E-8CFD-1F54C16E8609}" type="presOf" srcId="{FAFC5A7C-481D-467C-8D36-F7E7CBA153DE}" destId="{78764216-C3EC-4D38-9D42-FA397122042E}" srcOrd="0" destOrd="0" presId="urn:microsoft.com/office/officeart/2018/2/layout/IconVerticalSolidList"/>
    <dgm:cxn modelId="{9B40FB68-768C-4950-8527-F47136320ABE}" srcId="{A682EEC3-B710-4824-9AF8-511072BD45B1}" destId="{B1D9A2EB-6A0F-425B-B9E0-B9CB57EFE0C2}" srcOrd="2" destOrd="0" parTransId="{0703DEBE-8A90-48BA-8839-ACC60CB9C10B}" sibTransId="{027BAC37-7DBD-4CE4-A62C-F8BD2E75530F}"/>
    <dgm:cxn modelId="{DC933AAD-F30F-41AD-8807-33C69F8BADEC}" srcId="{A682EEC3-B710-4824-9AF8-511072BD45B1}" destId="{FAFC5A7C-481D-467C-8D36-F7E7CBA153DE}" srcOrd="0" destOrd="0" parTransId="{2BBE443D-2730-44BB-BAB1-031E15CF0EA9}" sibTransId="{1A2ED45B-8135-422B-8C7E-DD9096B45C06}"/>
    <dgm:cxn modelId="{22D3C2CB-CCA8-46EF-A235-F1433CB855D9}" type="presOf" srcId="{40DC34E5-4F8E-4549-BD97-835B4FA75040}" destId="{3C0A08EC-BA3F-420E-B1F8-E441EB20519B}" srcOrd="0" destOrd="0" presId="urn:microsoft.com/office/officeart/2018/2/layout/IconVerticalSolidList"/>
    <dgm:cxn modelId="{3B3715EE-712C-48EB-8716-56222FD58307}" srcId="{A682EEC3-B710-4824-9AF8-511072BD45B1}" destId="{40DC34E5-4F8E-4549-BD97-835B4FA75040}" srcOrd="1" destOrd="0" parTransId="{0DA8D3BE-A71C-492B-8842-18BF5A1A0AB8}" sibTransId="{D8E85982-621C-47B4-9ECC-6BC8DAA4C900}"/>
    <dgm:cxn modelId="{BBF05E95-A27B-425A-B917-134C692DB878}" type="presParOf" srcId="{C10AD751-88BF-43A7-AFF6-4F3737767A72}" destId="{CC03E9F4-5F12-42E6-B862-7196AF6DDBC1}" srcOrd="0" destOrd="0" presId="urn:microsoft.com/office/officeart/2018/2/layout/IconVerticalSolidList"/>
    <dgm:cxn modelId="{484397ED-7229-4CE0-B31E-60B36FCA7978}" type="presParOf" srcId="{CC03E9F4-5F12-42E6-B862-7196AF6DDBC1}" destId="{6433715E-1F8D-4761-857B-C83CE1F2865F}" srcOrd="0" destOrd="0" presId="urn:microsoft.com/office/officeart/2018/2/layout/IconVerticalSolidList"/>
    <dgm:cxn modelId="{09DD0D8E-AE9A-4034-A9D1-8A3E6F3C0C05}" type="presParOf" srcId="{CC03E9F4-5F12-42E6-B862-7196AF6DDBC1}" destId="{BA77BF0A-4185-40F9-AE67-DE0DF9550F57}" srcOrd="1" destOrd="0" presId="urn:microsoft.com/office/officeart/2018/2/layout/IconVerticalSolidList"/>
    <dgm:cxn modelId="{05FA9276-D9F2-45C9-9D0B-97BE0F976BD9}" type="presParOf" srcId="{CC03E9F4-5F12-42E6-B862-7196AF6DDBC1}" destId="{83F792BE-3D56-483E-8231-D39AD7D8EB4D}" srcOrd="2" destOrd="0" presId="urn:microsoft.com/office/officeart/2018/2/layout/IconVerticalSolidList"/>
    <dgm:cxn modelId="{5BE45A33-F9DD-4EE1-9F9C-52922F6C1335}" type="presParOf" srcId="{CC03E9F4-5F12-42E6-B862-7196AF6DDBC1}" destId="{78764216-C3EC-4D38-9D42-FA397122042E}" srcOrd="3" destOrd="0" presId="urn:microsoft.com/office/officeart/2018/2/layout/IconVerticalSolidList"/>
    <dgm:cxn modelId="{98E4AC2D-8E75-4CBA-974D-2E71CCEFF192}" type="presParOf" srcId="{C10AD751-88BF-43A7-AFF6-4F3737767A72}" destId="{200DA622-DDF5-47B7-A56F-DBDE17C65F6C}" srcOrd="1" destOrd="0" presId="urn:microsoft.com/office/officeart/2018/2/layout/IconVerticalSolidList"/>
    <dgm:cxn modelId="{71AC47D6-5B8B-4A1A-8B50-261494BDED57}" type="presParOf" srcId="{C10AD751-88BF-43A7-AFF6-4F3737767A72}" destId="{4E2E44B1-1401-4C70-93C9-95997EE144E5}" srcOrd="2" destOrd="0" presId="urn:microsoft.com/office/officeart/2018/2/layout/IconVerticalSolidList"/>
    <dgm:cxn modelId="{69B63719-3FCB-4FBB-9253-426291DB6ECC}" type="presParOf" srcId="{4E2E44B1-1401-4C70-93C9-95997EE144E5}" destId="{EFF3D166-CDC9-4DC4-A070-A0C3BAF7EF4E}" srcOrd="0" destOrd="0" presId="urn:microsoft.com/office/officeart/2018/2/layout/IconVerticalSolidList"/>
    <dgm:cxn modelId="{4F85D3E4-A300-4CD7-B747-622098C5CD63}" type="presParOf" srcId="{4E2E44B1-1401-4C70-93C9-95997EE144E5}" destId="{67F1BD60-AF54-4EF8-81B9-023BDCA57171}" srcOrd="1" destOrd="0" presId="urn:microsoft.com/office/officeart/2018/2/layout/IconVerticalSolidList"/>
    <dgm:cxn modelId="{72BADDC6-0763-4FE7-A8C5-6C9839168156}" type="presParOf" srcId="{4E2E44B1-1401-4C70-93C9-95997EE144E5}" destId="{2A77C490-AFBE-4BED-8507-1343FB2E8E43}" srcOrd="2" destOrd="0" presId="urn:microsoft.com/office/officeart/2018/2/layout/IconVerticalSolidList"/>
    <dgm:cxn modelId="{A4360CD3-70EE-4CC9-A888-17DD6E112DBD}" type="presParOf" srcId="{4E2E44B1-1401-4C70-93C9-95997EE144E5}" destId="{3C0A08EC-BA3F-420E-B1F8-E441EB20519B}" srcOrd="3" destOrd="0" presId="urn:microsoft.com/office/officeart/2018/2/layout/IconVerticalSolidList"/>
    <dgm:cxn modelId="{7AFDAAF5-74F9-40A4-93B7-A3849081C095}" type="presParOf" srcId="{C10AD751-88BF-43A7-AFF6-4F3737767A72}" destId="{FA6A09AE-A135-47A6-9177-017C939E21D4}" srcOrd="3" destOrd="0" presId="urn:microsoft.com/office/officeart/2018/2/layout/IconVerticalSolidList"/>
    <dgm:cxn modelId="{ECF134B9-666A-41F0-8234-9ED501676C92}" type="presParOf" srcId="{C10AD751-88BF-43A7-AFF6-4F3737767A72}" destId="{6573EE55-ABD9-4B9F-83E6-7DFA9447B3BE}" srcOrd="4" destOrd="0" presId="urn:microsoft.com/office/officeart/2018/2/layout/IconVerticalSolidList"/>
    <dgm:cxn modelId="{A1FD1EA5-2EB5-453C-BC4A-C6D73C35BD91}" type="presParOf" srcId="{6573EE55-ABD9-4B9F-83E6-7DFA9447B3BE}" destId="{4D24C72B-7A90-433A-957B-4007D4AF009F}" srcOrd="0" destOrd="0" presId="urn:microsoft.com/office/officeart/2018/2/layout/IconVerticalSolidList"/>
    <dgm:cxn modelId="{CA9227E0-0E00-4912-96C9-F24103F4E51D}" type="presParOf" srcId="{6573EE55-ABD9-4B9F-83E6-7DFA9447B3BE}" destId="{86015920-007D-4EC6-9EC1-ABDDBBB7B866}" srcOrd="1" destOrd="0" presId="urn:microsoft.com/office/officeart/2018/2/layout/IconVerticalSolidList"/>
    <dgm:cxn modelId="{483390D1-8735-4E1D-B11E-2FD5908C2D32}" type="presParOf" srcId="{6573EE55-ABD9-4B9F-83E6-7DFA9447B3BE}" destId="{8E33A654-3A27-49F5-A4A7-58F8D66C9FC0}" srcOrd="2" destOrd="0" presId="urn:microsoft.com/office/officeart/2018/2/layout/IconVerticalSolidList"/>
    <dgm:cxn modelId="{5C343374-58F7-4AD6-B9CA-6DF53283DB52}" type="presParOf" srcId="{6573EE55-ABD9-4B9F-83E6-7DFA9447B3BE}" destId="{3583D1C8-85C8-4980-AE0C-2D8BA2E955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FA3031-A746-4D51-BF8A-A03CDB72F3E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F4685ED-5ED4-4D99-8971-F65513214DB8}">
      <dgm:prSet/>
      <dgm:spPr/>
      <dgm:t>
        <a:bodyPr/>
        <a:lstStyle/>
        <a:p>
          <a:r>
            <a:rPr lang="en-IN" dirty="0"/>
            <a:t>Similarly, We could get something like:</a:t>
          </a:r>
        </a:p>
        <a:p>
          <a:r>
            <a:rPr lang="en-IN" b="1" u="sng" dirty="0"/>
            <a:t>Doug Saw Jane, Saw Spot, Saw Doug </a:t>
          </a:r>
          <a:endParaRPr lang="en-US" b="1" u="sng" dirty="0"/>
        </a:p>
      </dgm:t>
    </dgm:pt>
    <dgm:pt modelId="{68FDD393-3795-42B3-A642-992ABC8CABEB}" type="parTrans" cxnId="{A5FC24D8-75CE-44F9-91A7-491AB53BC96A}">
      <dgm:prSet/>
      <dgm:spPr/>
      <dgm:t>
        <a:bodyPr/>
        <a:lstStyle/>
        <a:p>
          <a:endParaRPr lang="en-US"/>
        </a:p>
      </dgm:t>
    </dgm:pt>
    <dgm:pt modelId="{3A00E771-9093-4DC4-A089-A9B2934F9D21}" type="sibTrans" cxnId="{A5FC24D8-75CE-44F9-91A7-491AB53BC96A}">
      <dgm:prSet/>
      <dgm:spPr/>
      <dgm:t>
        <a:bodyPr/>
        <a:lstStyle/>
        <a:p>
          <a:endParaRPr lang="en-US"/>
        </a:p>
      </dgm:t>
    </dgm:pt>
    <dgm:pt modelId="{C688CB75-5814-46AB-BB1A-423B28946B7A}">
      <dgm:prSet/>
      <dgm:spPr/>
      <dgm:t>
        <a:bodyPr/>
        <a:lstStyle/>
        <a:p>
          <a:r>
            <a:rPr lang="en-IN" dirty="0"/>
            <a:t>Because Each of our Predictions only: </a:t>
          </a:r>
          <a:r>
            <a:rPr lang="en-IN" b="1" u="sng" dirty="0"/>
            <a:t>looks back one time step</a:t>
          </a:r>
          <a:endParaRPr lang="en-US" b="1" u="sng" dirty="0"/>
        </a:p>
      </dgm:t>
    </dgm:pt>
    <dgm:pt modelId="{CAE8FA11-D280-4116-85F6-33C97954A04E}" type="parTrans" cxnId="{DD2BE7E0-97E6-4AA2-AA48-6B9EB847D08A}">
      <dgm:prSet/>
      <dgm:spPr/>
      <dgm:t>
        <a:bodyPr/>
        <a:lstStyle/>
        <a:p>
          <a:endParaRPr lang="en-US"/>
        </a:p>
      </dgm:t>
    </dgm:pt>
    <dgm:pt modelId="{E4C15652-5691-4025-8B76-0C6A9786C64F}" type="sibTrans" cxnId="{DD2BE7E0-97E6-4AA2-AA48-6B9EB847D08A}">
      <dgm:prSet/>
      <dgm:spPr/>
      <dgm:t>
        <a:bodyPr/>
        <a:lstStyle/>
        <a:p>
          <a:endParaRPr lang="en-US"/>
        </a:p>
      </dgm:t>
    </dgm:pt>
    <dgm:pt modelId="{B7FBA365-7D28-488E-B6C4-A62E2DC73B73}" type="pres">
      <dgm:prSet presAssocID="{9BFA3031-A746-4D51-BF8A-A03CDB72F3E5}" presName="root" presStyleCnt="0">
        <dgm:presLayoutVars>
          <dgm:dir/>
          <dgm:resizeHandles val="exact"/>
        </dgm:presLayoutVars>
      </dgm:prSet>
      <dgm:spPr/>
    </dgm:pt>
    <dgm:pt modelId="{F068E9BC-56F4-4302-BBE4-47390E0DCB74}" type="pres">
      <dgm:prSet presAssocID="{3F4685ED-5ED4-4D99-8971-F65513214DB8}" presName="compNode" presStyleCnt="0"/>
      <dgm:spPr/>
    </dgm:pt>
    <dgm:pt modelId="{4348F82E-B75D-4DE5-8B5C-F666A5BFA26C}" type="pres">
      <dgm:prSet presAssocID="{3F4685ED-5ED4-4D99-8971-F65513214DB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2E0F063D-A385-46F6-9B98-F910EA9CEE5E}" type="pres">
      <dgm:prSet presAssocID="{3F4685ED-5ED4-4D99-8971-F65513214DB8}" presName="spaceRect" presStyleCnt="0"/>
      <dgm:spPr/>
    </dgm:pt>
    <dgm:pt modelId="{8D3181F1-8FB9-458C-8111-BEB1B4E41FEF}" type="pres">
      <dgm:prSet presAssocID="{3F4685ED-5ED4-4D99-8971-F65513214DB8}" presName="textRect" presStyleLbl="revTx" presStyleIdx="0" presStyleCnt="2">
        <dgm:presLayoutVars>
          <dgm:chMax val="1"/>
          <dgm:chPref val="1"/>
        </dgm:presLayoutVars>
      </dgm:prSet>
      <dgm:spPr/>
    </dgm:pt>
    <dgm:pt modelId="{1659D69D-7FCE-4A71-8C40-8187A7582389}" type="pres">
      <dgm:prSet presAssocID="{3A00E771-9093-4DC4-A089-A9B2934F9D21}" presName="sibTrans" presStyleCnt="0"/>
      <dgm:spPr/>
    </dgm:pt>
    <dgm:pt modelId="{5D6E4CE7-250E-411C-A817-C52254DE07B3}" type="pres">
      <dgm:prSet presAssocID="{C688CB75-5814-46AB-BB1A-423B28946B7A}" presName="compNode" presStyleCnt="0"/>
      <dgm:spPr/>
    </dgm:pt>
    <dgm:pt modelId="{4396793E-9848-4DE7-BD62-8F037C583623}" type="pres">
      <dgm:prSet presAssocID="{C688CB75-5814-46AB-BB1A-423B28946B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0F1E6FE-95A4-4206-9C32-D8D9F9D137DF}" type="pres">
      <dgm:prSet presAssocID="{C688CB75-5814-46AB-BB1A-423B28946B7A}" presName="spaceRect" presStyleCnt="0"/>
      <dgm:spPr/>
    </dgm:pt>
    <dgm:pt modelId="{9FBA07E4-BECE-43FA-BC97-AF94430403F3}" type="pres">
      <dgm:prSet presAssocID="{C688CB75-5814-46AB-BB1A-423B28946B7A}" presName="textRect" presStyleLbl="revTx" presStyleIdx="1" presStyleCnt="2" custLinFactNeighborX="-2622">
        <dgm:presLayoutVars>
          <dgm:chMax val="1"/>
          <dgm:chPref val="1"/>
        </dgm:presLayoutVars>
      </dgm:prSet>
      <dgm:spPr/>
    </dgm:pt>
  </dgm:ptLst>
  <dgm:cxnLst>
    <dgm:cxn modelId="{8713CE0E-C8A9-46CA-BC1C-4215E57A0934}" type="presOf" srcId="{C688CB75-5814-46AB-BB1A-423B28946B7A}" destId="{9FBA07E4-BECE-43FA-BC97-AF94430403F3}" srcOrd="0" destOrd="0" presId="urn:microsoft.com/office/officeart/2018/2/layout/IconLabelList"/>
    <dgm:cxn modelId="{9827306C-7C6B-4C70-917C-AE1D4F96F8DE}" type="presOf" srcId="{9BFA3031-A746-4D51-BF8A-A03CDB72F3E5}" destId="{B7FBA365-7D28-488E-B6C4-A62E2DC73B73}" srcOrd="0" destOrd="0" presId="urn:microsoft.com/office/officeart/2018/2/layout/IconLabelList"/>
    <dgm:cxn modelId="{A5FC24D8-75CE-44F9-91A7-491AB53BC96A}" srcId="{9BFA3031-A746-4D51-BF8A-A03CDB72F3E5}" destId="{3F4685ED-5ED4-4D99-8971-F65513214DB8}" srcOrd="0" destOrd="0" parTransId="{68FDD393-3795-42B3-A642-992ABC8CABEB}" sibTransId="{3A00E771-9093-4DC4-A089-A9B2934F9D21}"/>
    <dgm:cxn modelId="{D5D2D2DE-AD30-4413-8776-18C4BC4689CB}" type="presOf" srcId="{3F4685ED-5ED4-4D99-8971-F65513214DB8}" destId="{8D3181F1-8FB9-458C-8111-BEB1B4E41FEF}" srcOrd="0" destOrd="0" presId="urn:microsoft.com/office/officeart/2018/2/layout/IconLabelList"/>
    <dgm:cxn modelId="{DD2BE7E0-97E6-4AA2-AA48-6B9EB847D08A}" srcId="{9BFA3031-A746-4D51-BF8A-A03CDB72F3E5}" destId="{C688CB75-5814-46AB-BB1A-423B28946B7A}" srcOrd="1" destOrd="0" parTransId="{CAE8FA11-D280-4116-85F6-33C97954A04E}" sibTransId="{E4C15652-5691-4025-8B76-0C6A9786C64F}"/>
    <dgm:cxn modelId="{735A2F58-C661-40B5-BE9E-74967F0801D0}" type="presParOf" srcId="{B7FBA365-7D28-488E-B6C4-A62E2DC73B73}" destId="{F068E9BC-56F4-4302-BBE4-47390E0DCB74}" srcOrd="0" destOrd="0" presId="urn:microsoft.com/office/officeart/2018/2/layout/IconLabelList"/>
    <dgm:cxn modelId="{52CDCB7F-9423-4D88-B61D-75C922B393EC}" type="presParOf" srcId="{F068E9BC-56F4-4302-BBE4-47390E0DCB74}" destId="{4348F82E-B75D-4DE5-8B5C-F666A5BFA26C}" srcOrd="0" destOrd="0" presId="urn:microsoft.com/office/officeart/2018/2/layout/IconLabelList"/>
    <dgm:cxn modelId="{C1E949E6-43AC-452A-A9AF-868231283466}" type="presParOf" srcId="{F068E9BC-56F4-4302-BBE4-47390E0DCB74}" destId="{2E0F063D-A385-46F6-9B98-F910EA9CEE5E}" srcOrd="1" destOrd="0" presId="urn:microsoft.com/office/officeart/2018/2/layout/IconLabelList"/>
    <dgm:cxn modelId="{F8D9811D-A547-4881-BE37-8C8DEA91B318}" type="presParOf" srcId="{F068E9BC-56F4-4302-BBE4-47390E0DCB74}" destId="{8D3181F1-8FB9-458C-8111-BEB1B4E41FEF}" srcOrd="2" destOrd="0" presId="urn:microsoft.com/office/officeart/2018/2/layout/IconLabelList"/>
    <dgm:cxn modelId="{5479DE31-2237-412A-8C4A-03A634016378}" type="presParOf" srcId="{B7FBA365-7D28-488E-B6C4-A62E2DC73B73}" destId="{1659D69D-7FCE-4A71-8C40-8187A7582389}" srcOrd="1" destOrd="0" presId="urn:microsoft.com/office/officeart/2018/2/layout/IconLabelList"/>
    <dgm:cxn modelId="{AFF80CAA-36B9-4004-800C-F66BDAD4C9AA}" type="presParOf" srcId="{B7FBA365-7D28-488E-B6C4-A62E2DC73B73}" destId="{5D6E4CE7-250E-411C-A817-C52254DE07B3}" srcOrd="2" destOrd="0" presId="urn:microsoft.com/office/officeart/2018/2/layout/IconLabelList"/>
    <dgm:cxn modelId="{96C073BD-CD61-409A-9EB2-E248C6EFC18A}" type="presParOf" srcId="{5D6E4CE7-250E-411C-A817-C52254DE07B3}" destId="{4396793E-9848-4DE7-BD62-8F037C583623}" srcOrd="0" destOrd="0" presId="urn:microsoft.com/office/officeart/2018/2/layout/IconLabelList"/>
    <dgm:cxn modelId="{C0B248B6-FAC7-450E-9819-7C19047DAF4C}" type="presParOf" srcId="{5D6E4CE7-250E-411C-A817-C52254DE07B3}" destId="{50F1E6FE-95A4-4206-9C32-D8D9F9D137DF}" srcOrd="1" destOrd="0" presId="urn:microsoft.com/office/officeart/2018/2/layout/IconLabelList"/>
    <dgm:cxn modelId="{FA8A3938-BBB4-4B6A-ADEC-6DC8E27C7892}" type="presParOf" srcId="{5D6E4CE7-250E-411C-A817-C52254DE07B3}" destId="{9FBA07E4-BECE-43FA-BC97-AF94430403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B17FCD-CC37-431C-975E-A235C53D33A1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734CD24-6E71-47CF-A5F8-9560237ACEB0}">
      <dgm:prSet/>
      <dgm:spPr/>
      <dgm:t>
        <a:bodyPr/>
        <a:lstStyle/>
        <a:p>
          <a:r>
            <a:rPr lang="en-IN" dirty="0"/>
            <a:t>Then it </a:t>
          </a:r>
          <a:r>
            <a:rPr lang="en-IN" u="sng" dirty="0"/>
            <a:t>doesn’t use any information from further back</a:t>
          </a:r>
          <a:r>
            <a:rPr lang="en-IN" dirty="0"/>
            <a:t>;</a:t>
          </a:r>
          <a:endParaRPr lang="en-US" dirty="0"/>
        </a:p>
      </dgm:t>
    </dgm:pt>
    <dgm:pt modelId="{BC57A718-28C1-4BFD-BAF8-009DE6A92422}" type="parTrans" cxnId="{F82D37DC-E766-471F-8ADA-C14914CBB926}">
      <dgm:prSet/>
      <dgm:spPr/>
      <dgm:t>
        <a:bodyPr/>
        <a:lstStyle/>
        <a:p>
          <a:endParaRPr lang="en-US"/>
        </a:p>
      </dgm:t>
    </dgm:pt>
    <dgm:pt modelId="{A1F5D875-7658-4A8B-B690-FB89F6160C75}" type="sibTrans" cxnId="{F82D37DC-E766-471F-8ADA-C14914CBB926}">
      <dgm:prSet/>
      <dgm:spPr/>
      <dgm:t>
        <a:bodyPr/>
        <a:lstStyle/>
        <a:p>
          <a:endParaRPr lang="en-US"/>
        </a:p>
      </dgm:t>
    </dgm:pt>
    <dgm:pt modelId="{CB154104-DBDC-4A74-83CD-23C15C37C5CD}">
      <dgm:prSet/>
      <dgm:spPr/>
      <dgm:t>
        <a:bodyPr/>
        <a:lstStyle/>
        <a:p>
          <a:r>
            <a:rPr lang="en-IN" dirty="0"/>
            <a:t>And it is subject to these </a:t>
          </a:r>
          <a:r>
            <a:rPr lang="en-IN" u="sng" dirty="0"/>
            <a:t>types of mistakes</a:t>
          </a:r>
          <a:endParaRPr lang="en-US" u="sng" dirty="0"/>
        </a:p>
      </dgm:t>
    </dgm:pt>
    <dgm:pt modelId="{DED8F916-2EC1-4630-8581-0F2A7D201748}" type="parTrans" cxnId="{B7001A3C-4D56-4E0F-B96E-ED826D577294}">
      <dgm:prSet/>
      <dgm:spPr/>
      <dgm:t>
        <a:bodyPr/>
        <a:lstStyle/>
        <a:p>
          <a:endParaRPr lang="en-US"/>
        </a:p>
      </dgm:t>
    </dgm:pt>
    <dgm:pt modelId="{6352EAEF-5DF0-427C-B01D-89CAD8AF984F}" type="sibTrans" cxnId="{B7001A3C-4D56-4E0F-B96E-ED826D577294}">
      <dgm:prSet/>
      <dgm:spPr/>
      <dgm:t>
        <a:bodyPr/>
        <a:lstStyle/>
        <a:p>
          <a:endParaRPr lang="en-US"/>
        </a:p>
      </dgm:t>
    </dgm:pt>
    <dgm:pt modelId="{C4D57DAF-6E82-4D17-A177-97F3EFBEF56E}">
      <dgm:prSet/>
      <dgm:spPr/>
      <dgm:t>
        <a:bodyPr/>
        <a:lstStyle/>
        <a:p>
          <a:r>
            <a:rPr lang="en-IN" dirty="0"/>
            <a:t>In order to overcome this, we take our RNN and expand it and </a:t>
          </a:r>
          <a:r>
            <a:rPr lang="en-IN" u="sng" dirty="0"/>
            <a:t>add more pieces to it</a:t>
          </a:r>
          <a:endParaRPr lang="en-US" u="sng" dirty="0"/>
        </a:p>
      </dgm:t>
    </dgm:pt>
    <dgm:pt modelId="{C37EFCB0-F808-4241-A3A9-8FF60FF724F0}" type="parTrans" cxnId="{294ABCD7-0418-4B02-A1F2-6FEA2F105EDF}">
      <dgm:prSet/>
      <dgm:spPr/>
      <dgm:t>
        <a:bodyPr/>
        <a:lstStyle/>
        <a:p>
          <a:endParaRPr lang="en-US"/>
        </a:p>
      </dgm:t>
    </dgm:pt>
    <dgm:pt modelId="{574CBAB8-E339-45F9-8F30-DDF9F88B1335}" type="sibTrans" cxnId="{294ABCD7-0418-4B02-A1F2-6FEA2F105EDF}">
      <dgm:prSet/>
      <dgm:spPr/>
      <dgm:t>
        <a:bodyPr/>
        <a:lstStyle/>
        <a:p>
          <a:endParaRPr lang="en-US"/>
        </a:p>
      </dgm:t>
    </dgm:pt>
    <dgm:pt modelId="{78F7FF07-A3A4-4952-B3BF-FDDF63535AB8}" type="pres">
      <dgm:prSet presAssocID="{C1B17FCD-CC37-431C-975E-A235C53D33A1}" presName="root" presStyleCnt="0">
        <dgm:presLayoutVars>
          <dgm:dir/>
          <dgm:resizeHandles val="exact"/>
        </dgm:presLayoutVars>
      </dgm:prSet>
      <dgm:spPr/>
    </dgm:pt>
    <dgm:pt modelId="{4640A7B2-4B9A-4D3D-8503-3CEFDADABEDD}" type="pres">
      <dgm:prSet presAssocID="{7734CD24-6E71-47CF-A5F8-9560237ACEB0}" presName="compNode" presStyleCnt="0"/>
      <dgm:spPr/>
    </dgm:pt>
    <dgm:pt modelId="{3955FC0F-7CE4-4656-B865-EDFF49B8EF1F}" type="pres">
      <dgm:prSet presAssocID="{7734CD24-6E71-47CF-A5F8-9560237ACE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FCF4204-C195-4703-8E0D-9CE034975E4E}" type="pres">
      <dgm:prSet presAssocID="{7734CD24-6E71-47CF-A5F8-9560237ACEB0}" presName="spaceRect" presStyleCnt="0"/>
      <dgm:spPr/>
    </dgm:pt>
    <dgm:pt modelId="{9A0D77EB-1653-450D-BA05-3115C0E29FB6}" type="pres">
      <dgm:prSet presAssocID="{7734CD24-6E71-47CF-A5F8-9560237ACEB0}" presName="textRect" presStyleLbl="revTx" presStyleIdx="0" presStyleCnt="3" custScaleX="93594">
        <dgm:presLayoutVars>
          <dgm:chMax val="1"/>
          <dgm:chPref val="1"/>
        </dgm:presLayoutVars>
      </dgm:prSet>
      <dgm:spPr/>
    </dgm:pt>
    <dgm:pt modelId="{A0B4E271-DFC8-4922-9BE3-75D08A294B2A}" type="pres">
      <dgm:prSet presAssocID="{A1F5D875-7658-4A8B-B690-FB89F6160C75}" presName="sibTrans" presStyleCnt="0"/>
      <dgm:spPr/>
    </dgm:pt>
    <dgm:pt modelId="{FBFE44C6-E8A4-4133-B533-F46505C149DB}" type="pres">
      <dgm:prSet presAssocID="{CB154104-DBDC-4A74-83CD-23C15C37C5CD}" presName="compNode" presStyleCnt="0"/>
      <dgm:spPr/>
    </dgm:pt>
    <dgm:pt modelId="{6DFEECB6-DB66-4F60-85AB-6924F03DED7C}" type="pres">
      <dgm:prSet presAssocID="{CB154104-DBDC-4A74-83CD-23C15C37C5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DAE3FC5-478F-423C-8688-DEBBDB995649}" type="pres">
      <dgm:prSet presAssocID="{CB154104-DBDC-4A74-83CD-23C15C37C5CD}" presName="spaceRect" presStyleCnt="0"/>
      <dgm:spPr/>
    </dgm:pt>
    <dgm:pt modelId="{93C3A6F0-DCEA-42BB-A744-515DE5935E4A}" type="pres">
      <dgm:prSet presAssocID="{CB154104-DBDC-4A74-83CD-23C15C37C5CD}" presName="textRect" presStyleLbl="revTx" presStyleIdx="1" presStyleCnt="3" custScaleX="77030">
        <dgm:presLayoutVars>
          <dgm:chMax val="1"/>
          <dgm:chPref val="1"/>
        </dgm:presLayoutVars>
      </dgm:prSet>
      <dgm:spPr/>
    </dgm:pt>
    <dgm:pt modelId="{E289A88B-FDC6-4ACC-98D9-4F14018ADB07}" type="pres">
      <dgm:prSet presAssocID="{6352EAEF-5DF0-427C-B01D-89CAD8AF984F}" presName="sibTrans" presStyleCnt="0"/>
      <dgm:spPr/>
    </dgm:pt>
    <dgm:pt modelId="{4D6F4F71-DB18-4402-ACE5-0E81F91258E8}" type="pres">
      <dgm:prSet presAssocID="{C4D57DAF-6E82-4D17-A177-97F3EFBEF56E}" presName="compNode" presStyleCnt="0"/>
      <dgm:spPr/>
    </dgm:pt>
    <dgm:pt modelId="{E2113E1C-5BE5-42FD-A7B0-381905FE8EA4}" type="pres">
      <dgm:prSet presAssocID="{C4D57DAF-6E82-4D17-A177-97F3EFBEF5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C17188-86EB-45FA-8DCF-A15C76968C95}" type="pres">
      <dgm:prSet presAssocID="{C4D57DAF-6E82-4D17-A177-97F3EFBEF56E}" presName="spaceRect" presStyleCnt="0"/>
      <dgm:spPr/>
    </dgm:pt>
    <dgm:pt modelId="{788C4A7A-2CC3-462A-AC87-7C69FC020FCD}" type="pres">
      <dgm:prSet presAssocID="{C4D57DAF-6E82-4D17-A177-97F3EFBEF5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117A25-C31F-4F24-8069-914DD05FA9A5}" type="presOf" srcId="{CB154104-DBDC-4A74-83CD-23C15C37C5CD}" destId="{93C3A6F0-DCEA-42BB-A744-515DE5935E4A}" srcOrd="0" destOrd="0" presId="urn:microsoft.com/office/officeart/2018/2/layout/IconLabelList"/>
    <dgm:cxn modelId="{B7001A3C-4D56-4E0F-B96E-ED826D577294}" srcId="{C1B17FCD-CC37-431C-975E-A235C53D33A1}" destId="{CB154104-DBDC-4A74-83CD-23C15C37C5CD}" srcOrd="1" destOrd="0" parTransId="{DED8F916-2EC1-4630-8581-0F2A7D201748}" sibTransId="{6352EAEF-5DF0-427C-B01D-89CAD8AF984F}"/>
    <dgm:cxn modelId="{3CB3779F-179A-41AC-9CB8-BE342A99D419}" type="presOf" srcId="{7734CD24-6E71-47CF-A5F8-9560237ACEB0}" destId="{9A0D77EB-1653-450D-BA05-3115C0E29FB6}" srcOrd="0" destOrd="0" presId="urn:microsoft.com/office/officeart/2018/2/layout/IconLabelList"/>
    <dgm:cxn modelId="{257DC0D0-D7EA-4F0B-9995-0760509DCCC9}" type="presOf" srcId="{C4D57DAF-6E82-4D17-A177-97F3EFBEF56E}" destId="{788C4A7A-2CC3-462A-AC87-7C69FC020FCD}" srcOrd="0" destOrd="0" presId="urn:microsoft.com/office/officeart/2018/2/layout/IconLabelList"/>
    <dgm:cxn modelId="{294ABCD7-0418-4B02-A1F2-6FEA2F105EDF}" srcId="{C1B17FCD-CC37-431C-975E-A235C53D33A1}" destId="{C4D57DAF-6E82-4D17-A177-97F3EFBEF56E}" srcOrd="2" destOrd="0" parTransId="{C37EFCB0-F808-4241-A3A9-8FF60FF724F0}" sibTransId="{574CBAB8-E339-45F9-8F30-DDF9F88B1335}"/>
    <dgm:cxn modelId="{F82D37DC-E766-471F-8ADA-C14914CBB926}" srcId="{C1B17FCD-CC37-431C-975E-A235C53D33A1}" destId="{7734CD24-6E71-47CF-A5F8-9560237ACEB0}" srcOrd="0" destOrd="0" parTransId="{BC57A718-28C1-4BFD-BAF8-009DE6A92422}" sibTransId="{A1F5D875-7658-4A8B-B690-FB89F6160C75}"/>
    <dgm:cxn modelId="{E58AB4F1-1E87-4403-A733-0133CD774AE1}" type="presOf" srcId="{C1B17FCD-CC37-431C-975E-A235C53D33A1}" destId="{78F7FF07-A3A4-4952-B3BF-FDDF63535AB8}" srcOrd="0" destOrd="0" presId="urn:microsoft.com/office/officeart/2018/2/layout/IconLabelList"/>
    <dgm:cxn modelId="{F57297CC-4C14-4618-A51B-1A9C76670511}" type="presParOf" srcId="{78F7FF07-A3A4-4952-B3BF-FDDF63535AB8}" destId="{4640A7B2-4B9A-4D3D-8503-3CEFDADABEDD}" srcOrd="0" destOrd="0" presId="urn:microsoft.com/office/officeart/2018/2/layout/IconLabelList"/>
    <dgm:cxn modelId="{25C69BE8-04EC-46C3-9FBE-FC68D68852C7}" type="presParOf" srcId="{4640A7B2-4B9A-4D3D-8503-3CEFDADABEDD}" destId="{3955FC0F-7CE4-4656-B865-EDFF49B8EF1F}" srcOrd="0" destOrd="0" presId="urn:microsoft.com/office/officeart/2018/2/layout/IconLabelList"/>
    <dgm:cxn modelId="{962C6280-7104-4639-AA28-13E73BA630E0}" type="presParOf" srcId="{4640A7B2-4B9A-4D3D-8503-3CEFDADABEDD}" destId="{3FCF4204-C195-4703-8E0D-9CE034975E4E}" srcOrd="1" destOrd="0" presId="urn:microsoft.com/office/officeart/2018/2/layout/IconLabelList"/>
    <dgm:cxn modelId="{6966D5AF-A822-42DC-B2C0-14AEB23F484B}" type="presParOf" srcId="{4640A7B2-4B9A-4D3D-8503-3CEFDADABEDD}" destId="{9A0D77EB-1653-450D-BA05-3115C0E29FB6}" srcOrd="2" destOrd="0" presId="urn:microsoft.com/office/officeart/2018/2/layout/IconLabelList"/>
    <dgm:cxn modelId="{A1136AD6-CB18-408F-8828-FDC058B01FBD}" type="presParOf" srcId="{78F7FF07-A3A4-4952-B3BF-FDDF63535AB8}" destId="{A0B4E271-DFC8-4922-9BE3-75D08A294B2A}" srcOrd="1" destOrd="0" presId="urn:microsoft.com/office/officeart/2018/2/layout/IconLabelList"/>
    <dgm:cxn modelId="{BC00E643-EB7C-4122-9317-1D1837238EC2}" type="presParOf" srcId="{78F7FF07-A3A4-4952-B3BF-FDDF63535AB8}" destId="{FBFE44C6-E8A4-4133-B533-F46505C149DB}" srcOrd="2" destOrd="0" presId="urn:microsoft.com/office/officeart/2018/2/layout/IconLabelList"/>
    <dgm:cxn modelId="{92ECD9DC-C71D-4811-9443-0BFD7B73F4CF}" type="presParOf" srcId="{FBFE44C6-E8A4-4133-B533-F46505C149DB}" destId="{6DFEECB6-DB66-4F60-85AB-6924F03DED7C}" srcOrd="0" destOrd="0" presId="urn:microsoft.com/office/officeart/2018/2/layout/IconLabelList"/>
    <dgm:cxn modelId="{928C1F8B-AFB0-406B-B9C8-6226E3CC4276}" type="presParOf" srcId="{FBFE44C6-E8A4-4133-B533-F46505C149DB}" destId="{CDAE3FC5-478F-423C-8688-DEBBDB995649}" srcOrd="1" destOrd="0" presId="urn:microsoft.com/office/officeart/2018/2/layout/IconLabelList"/>
    <dgm:cxn modelId="{05DEE575-4C30-42DC-ADBD-9AB0FB92DB2D}" type="presParOf" srcId="{FBFE44C6-E8A4-4133-B533-F46505C149DB}" destId="{93C3A6F0-DCEA-42BB-A744-515DE5935E4A}" srcOrd="2" destOrd="0" presId="urn:microsoft.com/office/officeart/2018/2/layout/IconLabelList"/>
    <dgm:cxn modelId="{0462C788-0DDB-460A-AC72-A97551BDF4D0}" type="presParOf" srcId="{78F7FF07-A3A4-4952-B3BF-FDDF63535AB8}" destId="{E289A88B-FDC6-4ACC-98D9-4F14018ADB07}" srcOrd="3" destOrd="0" presId="urn:microsoft.com/office/officeart/2018/2/layout/IconLabelList"/>
    <dgm:cxn modelId="{8E0F0183-2763-4822-9DA7-5BFD22519EC6}" type="presParOf" srcId="{78F7FF07-A3A4-4952-B3BF-FDDF63535AB8}" destId="{4D6F4F71-DB18-4402-ACE5-0E81F91258E8}" srcOrd="4" destOrd="0" presId="urn:microsoft.com/office/officeart/2018/2/layout/IconLabelList"/>
    <dgm:cxn modelId="{F50BBD2C-EB97-449C-A3BC-415A71EF44DA}" type="presParOf" srcId="{4D6F4F71-DB18-4402-ACE5-0E81F91258E8}" destId="{E2113E1C-5BE5-42FD-A7B0-381905FE8EA4}" srcOrd="0" destOrd="0" presId="urn:microsoft.com/office/officeart/2018/2/layout/IconLabelList"/>
    <dgm:cxn modelId="{879D019D-F265-48F5-ADD8-536A441752D2}" type="presParOf" srcId="{4D6F4F71-DB18-4402-ACE5-0E81F91258E8}" destId="{65C17188-86EB-45FA-8DCF-A15C76968C95}" srcOrd="1" destOrd="0" presId="urn:microsoft.com/office/officeart/2018/2/layout/IconLabelList"/>
    <dgm:cxn modelId="{5583346F-5812-4CDA-9138-03099891BAE9}" type="presParOf" srcId="{4D6F4F71-DB18-4402-ACE5-0E81F91258E8}" destId="{788C4A7A-2CC3-462A-AC87-7C69FC020F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23C9D4-5F37-47E1-A403-3289F017EAE6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1D51A38-113D-4D31-805B-0EEBD49F1000}">
      <dgm:prSet custT="1"/>
      <dgm:spPr/>
      <dgm:t>
        <a:bodyPr/>
        <a:lstStyle/>
        <a:p>
          <a:r>
            <a:rPr lang="en-IN" sz="2000" dirty="0"/>
            <a:t>So in this Case:</a:t>
          </a:r>
          <a:endParaRPr lang="en-US" sz="2000" dirty="0"/>
        </a:p>
      </dgm:t>
    </dgm:pt>
    <dgm:pt modelId="{535ECCFF-2EA5-4565-BAF3-7127F4123A87}" type="parTrans" cxnId="{8F1EE8F1-846C-426C-A3E4-991B034425C9}">
      <dgm:prSet/>
      <dgm:spPr/>
      <dgm:t>
        <a:bodyPr/>
        <a:lstStyle/>
        <a:p>
          <a:endParaRPr lang="en-US"/>
        </a:p>
      </dgm:t>
    </dgm:pt>
    <dgm:pt modelId="{BCB52781-5DA1-4C83-805A-0E039561DDA2}" type="sibTrans" cxnId="{8F1EE8F1-846C-426C-A3E4-991B034425C9}">
      <dgm:prSet/>
      <dgm:spPr/>
      <dgm:t>
        <a:bodyPr/>
        <a:lstStyle/>
        <a:p>
          <a:endParaRPr lang="en-US"/>
        </a:p>
      </dgm:t>
    </dgm:pt>
    <dgm:pt modelId="{C1858401-ACAE-4C17-A454-F05E7760A86A}">
      <dgm:prSet custT="1"/>
      <dgm:spPr/>
      <dgm:t>
        <a:bodyPr/>
        <a:lstStyle/>
        <a:p>
          <a:pPr algn="l"/>
          <a:r>
            <a:rPr lang="en-IN" sz="1400" dirty="0"/>
            <a:t>An </a:t>
          </a:r>
          <a:r>
            <a:rPr lang="en-IN" sz="1400" b="1" dirty="0"/>
            <a:t>Open Gate </a:t>
          </a:r>
          <a:r>
            <a:rPr lang="en-IN" sz="1400" dirty="0"/>
            <a:t>and An </a:t>
          </a:r>
          <a:r>
            <a:rPr lang="en-IN" sz="1400" b="1" dirty="0"/>
            <a:t>Open Faucet would be a “1”;     </a:t>
          </a:r>
        </a:p>
        <a:p>
          <a:pPr algn="l"/>
          <a:endParaRPr lang="en-IN" sz="1400" b="1" dirty="0"/>
        </a:p>
        <a:p>
          <a:pPr algn="l"/>
          <a:r>
            <a:rPr lang="en-IN" sz="1400" dirty="0"/>
            <a:t>A</a:t>
          </a:r>
          <a:r>
            <a:rPr lang="en-IN" sz="1400" b="1" dirty="0"/>
            <a:t> Closed Faucet would be a “0”</a:t>
          </a:r>
          <a:endParaRPr lang="en-US" sz="1400" dirty="0"/>
        </a:p>
      </dgm:t>
    </dgm:pt>
    <dgm:pt modelId="{876D171C-4478-4F01-ADA2-45B8619F3A7E}" type="parTrans" cxnId="{2824D4F3-6180-4249-9811-F39306C58D29}">
      <dgm:prSet/>
      <dgm:spPr/>
      <dgm:t>
        <a:bodyPr/>
        <a:lstStyle/>
        <a:p>
          <a:endParaRPr lang="en-US"/>
        </a:p>
      </dgm:t>
    </dgm:pt>
    <dgm:pt modelId="{AE78D163-8D6B-4865-AF01-D5918072AB15}" type="sibTrans" cxnId="{2824D4F3-6180-4249-9811-F39306C58D29}">
      <dgm:prSet/>
      <dgm:spPr/>
      <dgm:t>
        <a:bodyPr/>
        <a:lstStyle/>
        <a:p>
          <a:endParaRPr lang="en-US"/>
        </a:p>
      </dgm:t>
    </dgm:pt>
    <dgm:pt modelId="{719C463B-376A-46B3-8F21-756ABCCE43B8}" type="pres">
      <dgm:prSet presAssocID="{6B23C9D4-5F37-47E1-A403-3289F017EAE6}" presName="root" presStyleCnt="0">
        <dgm:presLayoutVars>
          <dgm:dir/>
          <dgm:resizeHandles val="exact"/>
        </dgm:presLayoutVars>
      </dgm:prSet>
      <dgm:spPr/>
    </dgm:pt>
    <dgm:pt modelId="{0AF7EE87-FA39-43D7-8885-A778835ACFEF}" type="pres">
      <dgm:prSet presAssocID="{11D51A38-113D-4D31-805B-0EEBD49F1000}" presName="compNode" presStyleCnt="0"/>
      <dgm:spPr/>
    </dgm:pt>
    <dgm:pt modelId="{263CBDB6-9787-4ABB-8183-97AA771EA938}" type="pres">
      <dgm:prSet presAssocID="{11D51A38-113D-4D31-805B-0EEBD49F10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EAA6563-7CF6-4DE7-8729-83596595BF4B}" type="pres">
      <dgm:prSet presAssocID="{11D51A38-113D-4D31-805B-0EEBD49F1000}" presName="spaceRect" presStyleCnt="0"/>
      <dgm:spPr/>
    </dgm:pt>
    <dgm:pt modelId="{82A612B3-A28F-4A0F-BB9F-1FB6D5E6471F}" type="pres">
      <dgm:prSet presAssocID="{11D51A38-113D-4D31-805B-0EEBD49F1000}" presName="textRect" presStyleLbl="revTx" presStyleIdx="0" presStyleCnt="2">
        <dgm:presLayoutVars>
          <dgm:chMax val="1"/>
          <dgm:chPref val="1"/>
        </dgm:presLayoutVars>
      </dgm:prSet>
      <dgm:spPr/>
    </dgm:pt>
    <dgm:pt modelId="{2853899F-553F-4BB9-8922-C205189C234B}" type="pres">
      <dgm:prSet presAssocID="{BCB52781-5DA1-4C83-805A-0E039561DDA2}" presName="sibTrans" presStyleCnt="0"/>
      <dgm:spPr/>
    </dgm:pt>
    <dgm:pt modelId="{738F165E-4085-4659-9534-7F7E909740A3}" type="pres">
      <dgm:prSet presAssocID="{C1858401-ACAE-4C17-A454-F05E7760A86A}" presName="compNode" presStyleCnt="0"/>
      <dgm:spPr/>
    </dgm:pt>
    <dgm:pt modelId="{EF3262C7-3995-4DA3-BAFB-6C97F74F742E}" type="pres">
      <dgm:prSet presAssocID="{C1858401-ACAE-4C17-A454-F05E7760A8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097EA6-14FF-4BA2-8AB0-2768CB4533BA}" type="pres">
      <dgm:prSet presAssocID="{C1858401-ACAE-4C17-A454-F05E7760A86A}" presName="spaceRect" presStyleCnt="0"/>
      <dgm:spPr/>
    </dgm:pt>
    <dgm:pt modelId="{33E46B6C-8FA8-44AA-8FB0-0DF5F84519A3}" type="pres">
      <dgm:prSet presAssocID="{C1858401-ACAE-4C17-A454-F05E7760A86A}" presName="textRect" presStyleLbl="revTx" presStyleIdx="1" presStyleCnt="2" custScaleX="125351" custLinFactNeighborX="-6983" custLinFactNeighborY="-3928">
        <dgm:presLayoutVars>
          <dgm:chMax val="1"/>
          <dgm:chPref val="1"/>
        </dgm:presLayoutVars>
      </dgm:prSet>
      <dgm:spPr/>
    </dgm:pt>
  </dgm:ptLst>
  <dgm:cxnLst>
    <dgm:cxn modelId="{6F26F506-F8A5-4056-8662-F50B3B83D391}" type="presOf" srcId="{11D51A38-113D-4D31-805B-0EEBD49F1000}" destId="{82A612B3-A28F-4A0F-BB9F-1FB6D5E6471F}" srcOrd="0" destOrd="0" presId="urn:microsoft.com/office/officeart/2018/2/layout/IconLabelList"/>
    <dgm:cxn modelId="{0AB9E95F-95A8-43AB-BCD6-65779ED0ACC5}" type="presOf" srcId="{6B23C9D4-5F37-47E1-A403-3289F017EAE6}" destId="{719C463B-376A-46B3-8F21-756ABCCE43B8}" srcOrd="0" destOrd="0" presId="urn:microsoft.com/office/officeart/2018/2/layout/IconLabelList"/>
    <dgm:cxn modelId="{17D2F09F-2AD9-4C35-AB87-DC5A483113A4}" type="presOf" srcId="{C1858401-ACAE-4C17-A454-F05E7760A86A}" destId="{33E46B6C-8FA8-44AA-8FB0-0DF5F84519A3}" srcOrd="0" destOrd="0" presId="urn:microsoft.com/office/officeart/2018/2/layout/IconLabelList"/>
    <dgm:cxn modelId="{8F1EE8F1-846C-426C-A3E4-991B034425C9}" srcId="{6B23C9D4-5F37-47E1-A403-3289F017EAE6}" destId="{11D51A38-113D-4D31-805B-0EEBD49F1000}" srcOrd="0" destOrd="0" parTransId="{535ECCFF-2EA5-4565-BAF3-7127F4123A87}" sibTransId="{BCB52781-5DA1-4C83-805A-0E039561DDA2}"/>
    <dgm:cxn modelId="{2824D4F3-6180-4249-9811-F39306C58D29}" srcId="{6B23C9D4-5F37-47E1-A403-3289F017EAE6}" destId="{C1858401-ACAE-4C17-A454-F05E7760A86A}" srcOrd="1" destOrd="0" parTransId="{876D171C-4478-4F01-ADA2-45B8619F3A7E}" sibTransId="{AE78D163-8D6B-4865-AF01-D5918072AB15}"/>
    <dgm:cxn modelId="{95AC39F3-7370-4B60-9139-3A0037C1BF05}" type="presParOf" srcId="{719C463B-376A-46B3-8F21-756ABCCE43B8}" destId="{0AF7EE87-FA39-43D7-8885-A778835ACFEF}" srcOrd="0" destOrd="0" presId="urn:microsoft.com/office/officeart/2018/2/layout/IconLabelList"/>
    <dgm:cxn modelId="{7FFC6878-CA87-45EB-A1DB-B07BCA628EB1}" type="presParOf" srcId="{0AF7EE87-FA39-43D7-8885-A778835ACFEF}" destId="{263CBDB6-9787-4ABB-8183-97AA771EA938}" srcOrd="0" destOrd="0" presId="urn:microsoft.com/office/officeart/2018/2/layout/IconLabelList"/>
    <dgm:cxn modelId="{2882F7CC-F464-4DE5-BCE6-DAD3F2796D8E}" type="presParOf" srcId="{0AF7EE87-FA39-43D7-8885-A778835ACFEF}" destId="{4EAA6563-7CF6-4DE7-8729-83596595BF4B}" srcOrd="1" destOrd="0" presId="urn:microsoft.com/office/officeart/2018/2/layout/IconLabelList"/>
    <dgm:cxn modelId="{F2F0B599-4E1E-4CE3-99BB-1990EA587F8B}" type="presParOf" srcId="{0AF7EE87-FA39-43D7-8885-A778835ACFEF}" destId="{82A612B3-A28F-4A0F-BB9F-1FB6D5E6471F}" srcOrd="2" destOrd="0" presId="urn:microsoft.com/office/officeart/2018/2/layout/IconLabelList"/>
    <dgm:cxn modelId="{5FA5920A-97A8-4BAC-BEBD-1E68E07575D4}" type="presParOf" srcId="{719C463B-376A-46B3-8F21-756ABCCE43B8}" destId="{2853899F-553F-4BB9-8922-C205189C234B}" srcOrd="1" destOrd="0" presId="urn:microsoft.com/office/officeart/2018/2/layout/IconLabelList"/>
    <dgm:cxn modelId="{364D9A76-3327-47E8-A94C-70267789F1A2}" type="presParOf" srcId="{719C463B-376A-46B3-8F21-756ABCCE43B8}" destId="{738F165E-4085-4659-9534-7F7E909740A3}" srcOrd="2" destOrd="0" presId="urn:microsoft.com/office/officeart/2018/2/layout/IconLabelList"/>
    <dgm:cxn modelId="{4D6F80DA-1673-4A38-BCF3-F00AC15FEE8C}" type="presParOf" srcId="{738F165E-4085-4659-9534-7F7E909740A3}" destId="{EF3262C7-3995-4DA3-BAFB-6C97F74F742E}" srcOrd="0" destOrd="0" presId="urn:microsoft.com/office/officeart/2018/2/layout/IconLabelList"/>
    <dgm:cxn modelId="{2185C322-564B-48BC-9BEC-8999F7F371B3}" type="presParOf" srcId="{738F165E-4085-4659-9534-7F7E909740A3}" destId="{23097EA6-14FF-4BA2-8AB0-2768CB4533BA}" srcOrd="1" destOrd="0" presId="urn:microsoft.com/office/officeart/2018/2/layout/IconLabelList"/>
    <dgm:cxn modelId="{867870B2-A88E-4F08-B42D-F8C9A0F66106}" type="presParOf" srcId="{738F165E-4085-4659-9534-7F7E909740A3}" destId="{33E46B6C-8FA8-44AA-8FB0-0DF5F84519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36C979-0001-4936-AF84-9BD14D9B30C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9B549A-0864-4E9A-BF61-83147321C9C9}">
      <dgm:prSet/>
      <dgm:spPr/>
      <dgm:t>
        <a:bodyPr/>
        <a:lstStyle/>
        <a:p>
          <a:pPr algn="ctr"/>
          <a:r>
            <a:rPr lang="en-IN" b="1" u="sng" dirty="0">
              <a:highlight>
                <a:srgbClr val="FFFF00"/>
              </a:highlight>
            </a:rPr>
            <a:t>The First Element</a:t>
          </a:r>
          <a:endParaRPr lang="en-US" dirty="0">
            <a:highlight>
              <a:srgbClr val="FFFF00"/>
            </a:highlight>
          </a:endParaRPr>
        </a:p>
      </dgm:t>
    </dgm:pt>
    <dgm:pt modelId="{8830F64C-D4A6-4972-A686-44477B5E93B0}" type="parTrans" cxnId="{901CB49C-DFBA-4879-9A46-29595A1BB232}">
      <dgm:prSet/>
      <dgm:spPr/>
      <dgm:t>
        <a:bodyPr/>
        <a:lstStyle/>
        <a:p>
          <a:endParaRPr lang="en-US"/>
        </a:p>
      </dgm:t>
    </dgm:pt>
    <dgm:pt modelId="{EB18C984-0536-40B6-BA56-DE5D4F2C3C8E}" type="sibTrans" cxnId="{901CB49C-DFBA-4879-9A46-29595A1BB232}">
      <dgm:prSet/>
      <dgm:spPr/>
      <dgm:t>
        <a:bodyPr/>
        <a:lstStyle/>
        <a:p>
          <a:endParaRPr lang="en-US"/>
        </a:p>
      </dgm:t>
    </dgm:pt>
    <dgm:pt modelId="{E8F65864-5A06-4309-BB88-B84A39D93920}">
      <dgm:prSet/>
      <dgm:spPr/>
      <dgm:t>
        <a:bodyPr/>
        <a:lstStyle/>
        <a:p>
          <a:r>
            <a:rPr lang="en-IN" b="1" u="sng" dirty="0"/>
            <a:t>0.8 x 1.0 = 0.8 </a:t>
          </a:r>
          <a:r>
            <a:rPr lang="en-IN" dirty="0">
              <a:sym typeface="Wingdings" panose="05000000000000000000" pitchFamily="2" charset="2"/>
            </a:rPr>
            <a:t></a:t>
          </a:r>
          <a:r>
            <a:rPr lang="en-IN" dirty="0"/>
            <a:t> That Signal Passed, Right Through into the Output Vector;</a:t>
          </a:r>
          <a:endParaRPr lang="en-US" dirty="0"/>
        </a:p>
      </dgm:t>
    </dgm:pt>
    <dgm:pt modelId="{D5112D9E-42B6-4302-80FF-A8E041455C9F}" type="parTrans" cxnId="{1F168C9A-8CBC-4EAE-88BA-3BABE6563FD1}">
      <dgm:prSet/>
      <dgm:spPr/>
      <dgm:t>
        <a:bodyPr/>
        <a:lstStyle/>
        <a:p>
          <a:endParaRPr lang="en-US"/>
        </a:p>
      </dgm:t>
    </dgm:pt>
    <dgm:pt modelId="{FF56F916-B617-4587-896A-C6C26C8048FA}" type="sibTrans" cxnId="{1F168C9A-8CBC-4EAE-88BA-3BABE6563FD1}">
      <dgm:prSet/>
      <dgm:spPr/>
      <dgm:t>
        <a:bodyPr/>
        <a:lstStyle/>
        <a:p>
          <a:endParaRPr lang="en-US"/>
        </a:p>
      </dgm:t>
    </dgm:pt>
    <dgm:pt modelId="{5D171691-5E8C-4496-A97C-DDA4248656C5}">
      <dgm:prSet/>
      <dgm:spPr/>
      <dgm:t>
        <a:bodyPr/>
        <a:lstStyle/>
        <a:p>
          <a:pPr algn="ctr"/>
          <a:r>
            <a:rPr lang="en-IN" b="1" u="sng" dirty="0">
              <a:highlight>
                <a:srgbClr val="FFFF00"/>
              </a:highlight>
            </a:rPr>
            <a:t>The Last Element</a:t>
          </a:r>
          <a:endParaRPr lang="en-US" dirty="0">
            <a:highlight>
              <a:srgbClr val="FFFF00"/>
            </a:highlight>
          </a:endParaRPr>
        </a:p>
      </dgm:t>
    </dgm:pt>
    <dgm:pt modelId="{50E3521A-006A-4015-A036-7EAD0763DEE1}" type="parTrans" cxnId="{33EB0A28-9B77-46C7-A35C-48250724B2BF}">
      <dgm:prSet/>
      <dgm:spPr/>
      <dgm:t>
        <a:bodyPr/>
        <a:lstStyle/>
        <a:p>
          <a:endParaRPr lang="en-US"/>
        </a:p>
      </dgm:t>
    </dgm:pt>
    <dgm:pt modelId="{E523C538-0926-45B8-A5D2-BD68626094B8}" type="sibTrans" cxnId="{33EB0A28-9B77-46C7-A35C-48250724B2BF}">
      <dgm:prSet/>
      <dgm:spPr/>
      <dgm:t>
        <a:bodyPr/>
        <a:lstStyle/>
        <a:p>
          <a:endParaRPr lang="en-US"/>
        </a:p>
      </dgm:t>
    </dgm:pt>
    <dgm:pt modelId="{7DD9F893-F9F4-461B-864D-FBA1B4B990C5}">
      <dgm:prSet/>
      <dgm:spPr/>
      <dgm:t>
        <a:bodyPr/>
        <a:lstStyle/>
        <a:p>
          <a:r>
            <a:rPr lang="en-IN" b="1" u="sng" dirty="0"/>
            <a:t>0.8 x 0.0 = 0.0 </a:t>
          </a:r>
          <a:r>
            <a:rPr lang="en-IN" dirty="0">
              <a:sym typeface="Wingdings" panose="05000000000000000000" pitchFamily="2" charset="2"/>
            </a:rPr>
            <a:t></a:t>
          </a:r>
          <a:r>
            <a:rPr lang="en-IN" dirty="0"/>
            <a:t> That Signal was Effectively Blocked;</a:t>
          </a:r>
          <a:endParaRPr lang="en-US" dirty="0"/>
        </a:p>
      </dgm:t>
    </dgm:pt>
    <dgm:pt modelId="{9ED4E87C-A5B9-4D7C-8A3D-606AA10F6FF7}" type="parTrans" cxnId="{A0AE6367-744C-4A1E-B322-0B9F4F830553}">
      <dgm:prSet/>
      <dgm:spPr/>
      <dgm:t>
        <a:bodyPr/>
        <a:lstStyle/>
        <a:p>
          <a:endParaRPr lang="en-US"/>
        </a:p>
      </dgm:t>
    </dgm:pt>
    <dgm:pt modelId="{9F6EE938-941D-439E-BCDA-B285B0D41B3A}" type="sibTrans" cxnId="{A0AE6367-744C-4A1E-B322-0B9F4F830553}">
      <dgm:prSet/>
      <dgm:spPr/>
      <dgm:t>
        <a:bodyPr/>
        <a:lstStyle/>
        <a:p>
          <a:endParaRPr lang="en-US"/>
        </a:p>
      </dgm:t>
    </dgm:pt>
    <dgm:pt modelId="{E0D3E5F3-6D60-4670-9F38-A6114F4613BB}">
      <dgm:prSet/>
      <dgm:spPr/>
      <dgm:t>
        <a:bodyPr/>
        <a:lstStyle/>
        <a:p>
          <a:pPr algn="ctr"/>
          <a:r>
            <a:rPr lang="en-IN" b="1" u="sng" dirty="0">
              <a:highlight>
                <a:srgbClr val="FFFF00"/>
              </a:highlight>
            </a:rPr>
            <a:t>Then with the Gating Value of 0.5</a:t>
          </a:r>
          <a:endParaRPr lang="en-US" dirty="0">
            <a:highlight>
              <a:srgbClr val="FFFF00"/>
            </a:highlight>
          </a:endParaRPr>
        </a:p>
      </dgm:t>
    </dgm:pt>
    <dgm:pt modelId="{ABF849BD-D6DB-4AAF-A93B-1E9C3819F8B3}" type="parTrans" cxnId="{303FF559-DFAD-4A7D-B1A8-B02ABF904C71}">
      <dgm:prSet/>
      <dgm:spPr/>
      <dgm:t>
        <a:bodyPr/>
        <a:lstStyle/>
        <a:p>
          <a:endParaRPr lang="en-US"/>
        </a:p>
      </dgm:t>
    </dgm:pt>
    <dgm:pt modelId="{F622BF43-74DA-43A7-92A9-26878883F12E}" type="sibTrans" cxnId="{303FF559-DFAD-4A7D-B1A8-B02ABF904C71}">
      <dgm:prSet/>
      <dgm:spPr/>
      <dgm:t>
        <a:bodyPr/>
        <a:lstStyle/>
        <a:p>
          <a:endParaRPr lang="en-US"/>
        </a:p>
      </dgm:t>
    </dgm:pt>
    <dgm:pt modelId="{D760CEA9-FA14-4DA4-BF70-16E1557C1CD8}">
      <dgm:prSet/>
      <dgm:spPr/>
      <dgm:t>
        <a:bodyPr/>
        <a:lstStyle/>
        <a:p>
          <a:r>
            <a:rPr lang="en-IN" b="1" u="sng" dirty="0"/>
            <a:t>0.8 x 0.5 = 0.4 </a:t>
          </a:r>
          <a:r>
            <a:rPr lang="en-IN" dirty="0">
              <a:sym typeface="Wingdings" panose="05000000000000000000" pitchFamily="2" charset="2"/>
            </a:rPr>
            <a:t></a:t>
          </a:r>
          <a:r>
            <a:rPr lang="en-IN" dirty="0"/>
            <a:t> That Signal was Passed Through, But its Smaller/Attenuated;</a:t>
          </a:r>
          <a:endParaRPr lang="en-US" dirty="0"/>
        </a:p>
      </dgm:t>
    </dgm:pt>
    <dgm:pt modelId="{814991C5-2589-4E2E-961C-229ECA618353}" type="parTrans" cxnId="{F8A21CE8-5BAA-48FB-B5D0-E143C626CC3E}">
      <dgm:prSet/>
      <dgm:spPr/>
      <dgm:t>
        <a:bodyPr/>
        <a:lstStyle/>
        <a:p>
          <a:endParaRPr lang="en-US"/>
        </a:p>
      </dgm:t>
    </dgm:pt>
    <dgm:pt modelId="{7D7199D3-751F-45E3-B2B7-4DDE1798CA8C}" type="sibTrans" cxnId="{F8A21CE8-5BAA-48FB-B5D0-E143C626CC3E}">
      <dgm:prSet/>
      <dgm:spPr/>
      <dgm:t>
        <a:bodyPr/>
        <a:lstStyle/>
        <a:p>
          <a:endParaRPr lang="en-US"/>
        </a:p>
      </dgm:t>
    </dgm:pt>
    <dgm:pt modelId="{38A3B71F-EDFF-4962-AC0F-C70E608C0B43}">
      <dgm:prSet custT="1"/>
      <dgm:spPr/>
      <dgm:t>
        <a:bodyPr/>
        <a:lstStyle/>
        <a:p>
          <a:pPr algn="ctr"/>
          <a:r>
            <a:rPr lang="en-IN" sz="1600" b="1" u="sng" dirty="0">
              <a:highlight>
                <a:srgbClr val="FFFF00"/>
              </a:highlight>
            </a:rPr>
            <a:t>So Gating Lets Us Control, What Gets Passed Through and What Gets Blocked</a:t>
          </a:r>
          <a:endParaRPr lang="en-US" sz="1600" dirty="0">
            <a:highlight>
              <a:srgbClr val="FFFF00"/>
            </a:highlight>
          </a:endParaRPr>
        </a:p>
      </dgm:t>
    </dgm:pt>
    <dgm:pt modelId="{6B634B00-D5BE-4AFC-B70D-ED3E980609B9}" type="parTrans" cxnId="{BCE57A11-844F-4CFE-981F-0F1EBBAE7F9C}">
      <dgm:prSet/>
      <dgm:spPr/>
      <dgm:t>
        <a:bodyPr/>
        <a:lstStyle/>
        <a:p>
          <a:endParaRPr lang="en-US"/>
        </a:p>
      </dgm:t>
    </dgm:pt>
    <dgm:pt modelId="{BDDC71AC-4F7D-4E48-BB32-37D5DDC019F8}" type="sibTrans" cxnId="{BCE57A11-844F-4CFE-981F-0F1EBBAE7F9C}">
      <dgm:prSet/>
      <dgm:spPr/>
      <dgm:t>
        <a:bodyPr/>
        <a:lstStyle/>
        <a:p>
          <a:endParaRPr lang="en-US"/>
        </a:p>
      </dgm:t>
    </dgm:pt>
    <dgm:pt modelId="{08FAF90B-B046-4CE6-B17C-7BCF84661F9F}" type="pres">
      <dgm:prSet presAssocID="{0836C979-0001-4936-AF84-9BD14D9B30C4}" presName="root" presStyleCnt="0">
        <dgm:presLayoutVars>
          <dgm:dir/>
          <dgm:resizeHandles val="exact"/>
        </dgm:presLayoutVars>
      </dgm:prSet>
      <dgm:spPr/>
    </dgm:pt>
    <dgm:pt modelId="{E95A4F6A-534F-4E9B-823F-F4A6B17D0B9F}" type="pres">
      <dgm:prSet presAssocID="{389B549A-0864-4E9A-BF61-83147321C9C9}" presName="compNode" presStyleCnt="0"/>
      <dgm:spPr/>
    </dgm:pt>
    <dgm:pt modelId="{64BBB578-5C1B-48CF-9324-CD44E06B40D2}" type="pres">
      <dgm:prSet presAssocID="{389B549A-0864-4E9A-BF61-83147321C9C9}" presName="bgRect" presStyleLbl="bgShp" presStyleIdx="0" presStyleCnt="7"/>
      <dgm:spPr/>
    </dgm:pt>
    <dgm:pt modelId="{8015887D-8F2A-4D61-84B3-305D50C4C4F8}" type="pres">
      <dgm:prSet presAssocID="{389B549A-0864-4E9A-BF61-83147321C9C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EF106D8-0BA8-43D5-B521-F57167F6F276}" type="pres">
      <dgm:prSet presAssocID="{389B549A-0864-4E9A-BF61-83147321C9C9}" presName="spaceRect" presStyleCnt="0"/>
      <dgm:spPr/>
    </dgm:pt>
    <dgm:pt modelId="{88D55E9E-C5E4-4E54-860C-EB0BCDCC6EF1}" type="pres">
      <dgm:prSet presAssocID="{389B549A-0864-4E9A-BF61-83147321C9C9}" presName="parTx" presStyleLbl="revTx" presStyleIdx="0" presStyleCnt="7">
        <dgm:presLayoutVars>
          <dgm:chMax val="0"/>
          <dgm:chPref val="0"/>
        </dgm:presLayoutVars>
      </dgm:prSet>
      <dgm:spPr/>
    </dgm:pt>
    <dgm:pt modelId="{2EA0D47E-5E3F-4720-8CF8-C68B9117DBEF}" type="pres">
      <dgm:prSet presAssocID="{EB18C984-0536-40B6-BA56-DE5D4F2C3C8E}" presName="sibTrans" presStyleCnt="0"/>
      <dgm:spPr/>
    </dgm:pt>
    <dgm:pt modelId="{467D4BD6-018C-4879-8D61-18992E569C7F}" type="pres">
      <dgm:prSet presAssocID="{E8F65864-5A06-4309-BB88-B84A39D93920}" presName="compNode" presStyleCnt="0"/>
      <dgm:spPr/>
    </dgm:pt>
    <dgm:pt modelId="{C62FB54E-C9EC-47FA-AD8A-8C8E44876AE8}" type="pres">
      <dgm:prSet presAssocID="{E8F65864-5A06-4309-BB88-B84A39D93920}" presName="bgRect" presStyleLbl="bgShp" presStyleIdx="1" presStyleCnt="7"/>
      <dgm:spPr/>
    </dgm:pt>
    <dgm:pt modelId="{A7363B21-81DD-42EB-B5CA-4E07B46B38B7}" type="pres">
      <dgm:prSet presAssocID="{E8F65864-5A06-4309-BB88-B84A39D9392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599039-4F15-45DE-B0DE-79621AC0DEA3}" type="pres">
      <dgm:prSet presAssocID="{E8F65864-5A06-4309-BB88-B84A39D93920}" presName="spaceRect" presStyleCnt="0"/>
      <dgm:spPr/>
    </dgm:pt>
    <dgm:pt modelId="{12D9321C-9CC6-46D7-AB0A-67B48667AEFC}" type="pres">
      <dgm:prSet presAssocID="{E8F65864-5A06-4309-BB88-B84A39D93920}" presName="parTx" presStyleLbl="revTx" presStyleIdx="1" presStyleCnt="7">
        <dgm:presLayoutVars>
          <dgm:chMax val="0"/>
          <dgm:chPref val="0"/>
        </dgm:presLayoutVars>
      </dgm:prSet>
      <dgm:spPr/>
    </dgm:pt>
    <dgm:pt modelId="{6D717448-788C-4616-BB13-D8A2600406AA}" type="pres">
      <dgm:prSet presAssocID="{FF56F916-B617-4587-896A-C6C26C8048FA}" presName="sibTrans" presStyleCnt="0"/>
      <dgm:spPr/>
    </dgm:pt>
    <dgm:pt modelId="{D163A499-7816-4D1F-A240-D5B043347D5D}" type="pres">
      <dgm:prSet presAssocID="{5D171691-5E8C-4496-A97C-DDA4248656C5}" presName="compNode" presStyleCnt="0"/>
      <dgm:spPr/>
    </dgm:pt>
    <dgm:pt modelId="{24CA19BF-33C1-43D1-9A3C-2FACDE4002FA}" type="pres">
      <dgm:prSet presAssocID="{5D171691-5E8C-4496-A97C-DDA4248656C5}" presName="bgRect" presStyleLbl="bgShp" presStyleIdx="2" presStyleCnt="7"/>
      <dgm:spPr/>
    </dgm:pt>
    <dgm:pt modelId="{1C618ED8-9675-4367-8052-B50245B838A2}" type="pres">
      <dgm:prSet presAssocID="{5D171691-5E8C-4496-A97C-DDA4248656C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2C6F523-F115-4F38-BB6F-A3CCF5231098}" type="pres">
      <dgm:prSet presAssocID="{5D171691-5E8C-4496-A97C-DDA4248656C5}" presName="spaceRect" presStyleCnt="0"/>
      <dgm:spPr/>
    </dgm:pt>
    <dgm:pt modelId="{27A391DE-A2A8-4BFC-90A9-4DAD45A0E017}" type="pres">
      <dgm:prSet presAssocID="{5D171691-5E8C-4496-A97C-DDA4248656C5}" presName="parTx" presStyleLbl="revTx" presStyleIdx="2" presStyleCnt="7">
        <dgm:presLayoutVars>
          <dgm:chMax val="0"/>
          <dgm:chPref val="0"/>
        </dgm:presLayoutVars>
      </dgm:prSet>
      <dgm:spPr/>
    </dgm:pt>
    <dgm:pt modelId="{A8B3BA38-A2B0-48F7-8DF8-0590F64F45D6}" type="pres">
      <dgm:prSet presAssocID="{E523C538-0926-45B8-A5D2-BD68626094B8}" presName="sibTrans" presStyleCnt="0"/>
      <dgm:spPr/>
    </dgm:pt>
    <dgm:pt modelId="{11F216B0-AEAE-4351-9CD6-EEF3ED6914AE}" type="pres">
      <dgm:prSet presAssocID="{7DD9F893-F9F4-461B-864D-FBA1B4B990C5}" presName="compNode" presStyleCnt="0"/>
      <dgm:spPr/>
    </dgm:pt>
    <dgm:pt modelId="{4AF70251-7074-41F3-9851-C623400EA150}" type="pres">
      <dgm:prSet presAssocID="{7DD9F893-F9F4-461B-864D-FBA1B4B990C5}" presName="bgRect" presStyleLbl="bgShp" presStyleIdx="3" presStyleCnt="7"/>
      <dgm:spPr/>
    </dgm:pt>
    <dgm:pt modelId="{0A01C5A5-6E75-42C6-A98C-075898FFEA5D}" type="pres">
      <dgm:prSet presAssocID="{7DD9F893-F9F4-461B-864D-FBA1B4B990C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30684FC-5D0C-4623-9DB3-30F476295056}" type="pres">
      <dgm:prSet presAssocID="{7DD9F893-F9F4-461B-864D-FBA1B4B990C5}" presName="spaceRect" presStyleCnt="0"/>
      <dgm:spPr/>
    </dgm:pt>
    <dgm:pt modelId="{A5B750A0-FEA7-42C7-A5FF-3908D1EA1D4C}" type="pres">
      <dgm:prSet presAssocID="{7DD9F893-F9F4-461B-864D-FBA1B4B990C5}" presName="parTx" presStyleLbl="revTx" presStyleIdx="3" presStyleCnt="7">
        <dgm:presLayoutVars>
          <dgm:chMax val="0"/>
          <dgm:chPref val="0"/>
        </dgm:presLayoutVars>
      </dgm:prSet>
      <dgm:spPr/>
    </dgm:pt>
    <dgm:pt modelId="{F1497532-C37C-4CA5-AFCD-52AD355FA23A}" type="pres">
      <dgm:prSet presAssocID="{9F6EE938-941D-439E-BCDA-B285B0D41B3A}" presName="sibTrans" presStyleCnt="0"/>
      <dgm:spPr/>
    </dgm:pt>
    <dgm:pt modelId="{7249621E-8462-4E9E-B14C-C71A5102E1CB}" type="pres">
      <dgm:prSet presAssocID="{E0D3E5F3-6D60-4670-9F38-A6114F4613BB}" presName="compNode" presStyleCnt="0"/>
      <dgm:spPr/>
    </dgm:pt>
    <dgm:pt modelId="{A4248519-54B3-4767-A22E-BFC4E66C0CF9}" type="pres">
      <dgm:prSet presAssocID="{E0D3E5F3-6D60-4670-9F38-A6114F4613BB}" presName="bgRect" presStyleLbl="bgShp" presStyleIdx="4" presStyleCnt="7"/>
      <dgm:spPr/>
    </dgm:pt>
    <dgm:pt modelId="{548987C4-2EA8-4C21-BFF2-C71B4E2C688C}" type="pres">
      <dgm:prSet presAssocID="{E0D3E5F3-6D60-4670-9F38-A6114F4613B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0C8D0C2-ACF5-493E-B928-F816B7FB9CDA}" type="pres">
      <dgm:prSet presAssocID="{E0D3E5F3-6D60-4670-9F38-A6114F4613BB}" presName="spaceRect" presStyleCnt="0"/>
      <dgm:spPr/>
    </dgm:pt>
    <dgm:pt modelId="{705B428A-6812-4649-8702-0C8F75989D9A}" type="pres">
      <dgm:prSet presAssocID="{E0D3E5F3-6D60-4670-9F38-A6114F4613BB}" presName="parTx" presStyleLbl="revTx" presStyleIdx="4" presStyleCnt="7">
        <dgm:presLayoutVars>
          <dgm:chMax val="0"/>
          <dgm:chPref val="0"/>
        </dgm:presLayoutVars>
      </dgm:prSet>
      <dgm:spPr/>
    </dgm:pt>
    <dgm:pt modelId="{F656BA1D-5412-47D5-A5EB-67277D0733D9}" type="pres">
      <dgm:prSet presAssocID="{F622BF43-74DA-43A7-92A9-26878883F12E}" presName="sibTrans" presStyleCnt="0"/>
      <dgm:spPr/>
    </dgm:pt>
    <dgm:pt modelId="{F850DCDF-0E2B-4B63-9329-655964BB6174}" type="pres">
      <dgm:prSet presAssocID="{D760CEA9-FA14-4DA4-BF70-16E1557C1CD8}" presName="compNode" presStyleCnt="0"/>
      <dgm:spPr/>
    </dgm:pt>
    <dgm:pt modelId="{93ADAF6A-D84D-4647-9D65-8FA3EB18605D}" type="pres">
      <dgm:prSet presAssocID="{D760CEA9-FA14-4DA4-BF70-16E1557C1CD8}" presName="bgRect" presStyleLbl="bgShp" presStyleIdx="5" presStyleCnt="7"/>
      <dgm:spPr/>
    </dgm:pt>
    <dgm:pt modelId="{169831D1-3283-4A69-B2EB-83FD4FB90BDF}" type="pres">
      <dgm:prSet presAssocID="{D760CEA9-FA14-4DA4-BF70-16E1557C1CD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36BC681-FF44-4F23-8F57-8E44151C9EAA}" type="pres">
      <dgm:prSet presAssocID="{D760CEA9-FA14-4DA4-BF70-16E1557C1CD8}" presName="spaceRect" presStyleCnt="0"/>
      <dgm:spPr/>
    </dgm:pt>
    <dgm:pt modelId="{97253BB0-7FF4-4966-B422-0B0113BD13ED}" type="pres">
      <dgm:prSet presAssocID="{D760CEA9-FA14-4DA4-BF70-16E1557C1CD8}" presName="parTx" presStyleLbl="revTx" presStyleIdx="5" presStyleCnt="7">
        <dgm:presLayoutVars>
          <dgm:chMax val="0"/>
          <dgm:chPref val="0"/>
        </dgm:presLayoutVars>
      </dgm:prSet>
      <dgm:spPr/>
    </dgm:pt>
    <dgm:pt modelId="{F8FF7DC8-1028-4608-950C-883A08B64C01}" type="pres">
      <dgm:prSet presAssocID="{7D7199D3-751F-45E3-B2B7-4DDE1798CA8C}" presName="sibTrans" presStyleCnt="0"/>
      <dgm:spPr/>
    </dgm:pt>
    <dgm:pt modelId="{F96ADC6E-10E0-42FF-A503-3436A4A456A5}" type="pres">
      <dgm:prSet presAssocID="{38A3B71F-EDFF-4962-AC0F-C70E608C0B43}" presName="compNode" presStyleCnt="0"/>
      <dgm:spPr/>
    </dgm:pt>
    <dgm:pt modelId="{C76A756E-70D7-4B30-A149-15F7C6B72ECF}" type="pres">
      <dgm:prSet presAssocID="{38A3B71F-EDFF-4962-AC0F-C70E608C0B43}" presName="bgRect" presStyleLbl="bgShp" presStyleIdx="6" presStyleCnt="7"/>
      <dgm:spPr/>
    </dgm:pt>
    <dgm:pt modelId="{5496F2CD-07C5-4874-8F91-E037BD1F80E7}" type="pres">
      <dgm:prSet presAssocID="{38A3B71F-EDFF-4962-AC0F-C70E608C0B4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1CA610-D51A-4EF0-AE62-992CEC330E78}" type="pres">
      <dgm:prSet presAssocID="{38A3B71F-EDFF-4962-AC0F-C70E608C0B43}" presName="spaceRect" presStyleCnt="0"/>
      <dgm:spPr/>
    </dgm:pt>
    <dgm:pt modelId="{78FE6218-24FA-4AAF-982B-4C486C24FB2E}" type="pres">
      <dgm:prSet presAssocID="{38A3B71F-EDFF-4962-AC0F-C70E608C0B4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CE57A11-844F-4CFE-981F-0F1EBBAE7F9C}" srcId="{0836C979-0001-4936-AF84-9BD14D9B30C4}" destId="{38A3B71F-EDFF-4962-AC0F-C70E608C0B43}" srcOrd="6" destOrd="0" parTransId="{6B634B00-D5BE-4AFC-B70D-ED3E980609B9}" sibTransId="{BDDC71AC-4F7D-4E48-BB32-37D5DDC019F8}"/>
    <dgm:cxn modelId="{33EB0A28-9B77-46C7-A35C-48250724B2BF}" srcId="{0836C979-0001-4936-AF84-9BD14D9B30C4}" destId="{5D171691-5E8C-4496-A97C-DDA4248656C5}" srcOrd="2" destOrd="0" parTransId="{50E3521A-006A-4015-A036-7EAD0763DEE1}" sibTransId="{E523C538-0926-45B8-A5D2-BD68626094B8}"/>
    <dgm:cxn modelId="{85377162-6C62-41B2-BE72-A73318CBC0EA}" type="presOf" srcId="{7DD9F893-F9F4-461B-864D-FBA1B4B990C5}" destId="{A5B750A0-FEA7-42C7-A5FF-3908D1EA1D4C}" srcOrd="0" destOrd="0" presId="urn:microsoft.com/office/officeart/2018/2/layout/IconVerticalSolidList"/>
    <dgm:cxn modelId="{6B751C63-E55A-4D2E-911E-71B6BF88DC6F}" type="presOf" srcId="{E0D3E5F3-6D60-4670-9F38-A6114F4613BB}" destId="{705B428A-6812-4649-8702-0C8F75989D9A}" srcOrd="0" destOrd="0" presId="urn:microsoft.com/office/officeart/2018/2/layout/IconVerticalSolidList"/>
    <dgm:cxn modelId="{2B928445-2D75-44E6-A332-C76FA8F2A32A}" type="presOf" srcId="{D760CEA9-FA14-4DA4-BF70-16E1557C1CD8}" destId="{97253BB0-7FF4-4966-B422-0B0113BD13ED}" srcOrd="0" destOrd="0" presId="urn:microsoft.com/office/officeart/2018/2/layout/IconVerticalSolidList"/>
    <dgm:cxn modelId="{A0AE6367-744C-4A1E-B322-0B9F4F830553}" srcId="{0836C979-0001-4936-AF84-9BD14D9B30C4}" destId="{7DD9F893-F9F4-461B-864D-FBA1B4B990C5}" srcOrd="3" destOrd="0" parTransId="{9ED4E87C-A5B9-4D7C-8A3D-606AA10F6FF7}" sibTransId="{9F6EE938-941D-439E-BCDA-B285B0D41B3A}"/>
    <dgm:cxn modelId="{D0446270-5AA0-4934-84CA-9C1E5F0291C3}" type="presOf" srcId="{5D171691-5E8C-4496-A97C-DDA4248656C5}" destId="{27A391DE-A2A8-4BFC-90A9-4DAD45A0E017}" srcOrd="0" destOrd="0" presId="urn:microsoft.com/office/officeart/2018/2/layout/IconVerticalSolidList"/>
    <dgm:cxn modelId="{CD90ED74-A7B5-4FD7-893E-2C86FC57A985}" type="presOf" srcId="{389B549A-0864-4E9A-BF61-83147321C9C9}" destId="{88D55E9E-C5E4-4E54-860C-EB0BCDCC6EF1}" srcOrd="0" destOrd="0" presId="urn:microsoft.com/office/officeart/2018/2/layout/IconVerticalSolidList"/>
    <dgm:cxn modelId="{303FF559-DFAD-4A7D-B1A8-B02ABF904C71}" srcId="{0836C979-0001-4936-AF84-9BD14D9B30C4}" destId="{E0D3E5F3-6D60-4670-9F38-A6114F4613BB}" srcOrd="4" destOrd="0" parTransId="{ABF849BD-D6DB-4AAF-A93B-1E9C3819F8B3}" sibTransId="{F622BF43-74DA-43A7-92A9-26878883F12E}"/>
    <dgm:cxn modelId="{24D1C784-8D82-43DC-AB40-94397D5C4674}" type="presOf" srcId="{E8F65864-5A06-4309-BB88-B84A39D93920}" destId="{12D9321C-9CC6-46D7-AB0A-67B48667AEFC}" srcOrd="0" destOrd="0" presId="urn:microsoft.com/office/officeart/2018/2/layout/IconVerticalSolidList"/>
    <dgm:cxn modelId="{1F168C9A-8CBC-4EAE-88BA-3BABE6563FD1}" srcId="{0836C979-0001-4936-AF84-9BD14D9B30C4}" destId="{E8F65864-5A06-4309-BB88-B84A39D93920}" srcOrd="1" destOrd="0" parTransId="{D5112D9E-42B6-4302-80FF-A8E041455C9F}" sibTransId="{FF56F916-B617-4587-896A-C6C26C8048FA}"/>
    <dgm:cxn modelId="{901CB49C-DFBA-4879-9A46-29595A1BB232}" srcId="{0836C979-0001-4936-AF84-9BD14D9B30C4}" destId="{389B549A-0864-4E9A-BF61-83147321C9C9}" srcOrd="0" destOrd="0" parTransId="{8830F64C-D4A6-4972-A686-44477B5E93B0}" sibTransId="{EB18C984-0536-40B6-BA56-DE5D4F2C3C8E}"/>
    <dgm:cxn modelId="{2371A1A7-4473-4103-B3BA-3EBB136234AD}" type="presOf" srcId="{0836C979-0001-4936-AF84-9BD14D9B30C4}" destId="{08FAF90B-B046-4CE6-B17C-7BCF84661F9F}" srcOrd="0" destOrd="0" presId="urn:microsoft.com/office/officeart/2018/2/layout/IconVerticalSolidList"/>
    <dgm:cxn modelId="{5EF10DAB-19DD-433F-AA03-718B9D1178B8}" type="presOf" srcId="{38A3B71F-EDFF-4962-AC0F-C70E608C0B43}" destId="{78FE6218-24FA-4AAF-982B-4C486C24FB2E}" srcOrd="0" destOrd="0" presId="urn:microsoft.com/office/officeart/2018/2/layout/IconVerticalSolidList"/>
    <dgm:cxn modelId="{F8A21CE8-5BAA-48FB-B5D0-E143C626CC3E}" srcId="{0836C979-0001-4936-AF84-9BD14D9B30C4}" destId="{D760CEA9-FA14-4DA4-BF70-16E1557C1CD8}" srcOrd="5" destOrd="0" parTransId="{814991C5-2589-4E2E-961C-229ECA618353}" sibTransId="{7D7199D3-751F-45E3-B2B7-4DDE1798CA8C}"/>
    <dgm:cxn modelId="{219FF7E0-6220-4AEA-93E8-B77C6940AADB}" type="presParOf" srcId="{08FAF90B-B046-4CE6-B17C-7BCF84661F9F}" destId="{E95A4F6A-534F-4E9B-823F-F4A6B17D0B9F}" srcOrd="0" destOrd="0" presId="urn:microsoft.com/office/officeart/2018/2/layout/IconVerticalSolidList"/>
    <dgm:cxn modelId="{99AAA297-077B-4C22-BB3E-88EB00125C0F}" type="presParOf" srcId="{E95A4F6A-534F-4E9B-823F-F4A6B17D0B9F}" destId="{64BBB578-5C1B-48CF-9324-CD44E06B40D2}" srcOrd="0" destOrd="0" presId="urn:microsoft.com/office/officeart/2018/2/layout/IconVerticalSolidList"/>
    <dgm:cxn modelId="{677C86CE-AE8D-429B-B424-A101FCC4CA4C}" type="presParOf" srcId="{E95A4F6A-534F-4E9B-823F-F4A6B17D0B9F}" destId="{8015887D-8F2A-4D61-84B3-305D50C4C4F8}" srcOrd="1" destOrd="0" presId="urn:microsoft.com/office/officeart/2018/2/layout/IconVerticalSolidList"/>
    <dgm:cxn modelId="{0F75BE18-910F-4FC1-8E19-27993875E0A8}" type="presParOf" srcId="{E95A4F6A-534F-4E9B-823F-F4A6B17D0B9F}" destId="{1EF106D8-0BA8-43D5-B521-F57167F6F276}" srcOrd="2" destOrd="0" presId="urn:microsoft.com/office/officeart/2018/2/layout/IconVerticalSolidList"/>
    <dgm:cxn modelId="{CB30BA15-CAF2-4F88-AEF0-BAB7E765E8A1}" type="presParOf" srcId="{E95A4F6A-534F-4E9B-823F-F4A6B17D0B9F}" destId="{88D55E9E-C5E4-4E54-860C-EB0BCDCC6EF1}" srcOrd="3" destOrd="0" presId="urn:microsoft.com/office/officeart/2018/2/layout/IconVerticalSolidList"/>
    <dgm:cxn modelId="{8A6E0937-194A-4159-BC18-585C0D54AA22}" type="presParOf" srcId="{08FAF90B-B046-4CE6-B17C-7BCF84661F9F}" destId="{2EA0D47E-5E3F-4720-8CF8-C68B9117DBEF}" srcOrd="1" destOrd="0" presId="urn:microsoft.com/office/officeart/2018/2/layout/IconVerticalSolidList"/>
    <dgm:cxn modelId="{C91FA30E-0272-44DF-9173-35C00085DFF9}" type="presParOf" srcId="{08FAF90B-B046-4CE6-B17C-7BCF84661F9F}" destId="{467D4BD6-018C-4879-8D61-18992E569C7F}" srcOrd="2" destOrd="0" presId="urn:microsoft.com/office/officeart/2018/2/layout/IconVerticalSolidList"/>
    <dgm:cxn modelId="{E61D132B-CC53-4A70-BA97-0F25409D20A2}" type="presParOf" srcId="{467D4BD6-018C-4879-8D61-18992E569C7F}" destId="{C62FB54E-C9EC-47FA-AD8A-8C8E44876AE8}" srcOrd="0" destOrd="0" presId="urn:microsoft.com/office/officeart/2018/2/layout/IconVerticalSolidList"/>
    <dgm:cxn modelId="{DCAC03D9-2EB1-4F5B-AC62-BBA5775CC2EE}" type="presParOf" srcId="{467D4BD6-018C-4879-8D61-18992E569C7F}" destId="{A7363B21-81DD-42EB-B5CA-4E07B46B38B7}" srcOrd="1" destOrd="0" presId="urn:microsoft.com/office/officeart/2018/2/layout/IconVerticalSolidList"/>
    <dgm:cxn modelId="{05FE369B-6E2B-47DA-98F2-6066D7BF6558}" type="presParOf" srcId="{467D4BD6-018C-4879-8D61-18992E569C7F}" destId="{20599039-4F15-45DE-B0DE-79621AC0DEA3}" srcOrd="2" destOrd="0" presId="urn:microsoft.com/office/officeart/2018/2/layout/IconVerticalSolidList"/>
    <dgm:cxn modelId="{BFF673B2-9EF4-4DD7-83F5-C19DE60A3D73}" type="presParOf" srcId="{467D4BD6-018C-4879-8D61-18992E569C7F}" destId="{12D9321C-9CC6-46D7-AB0A-67B48667AEFC}" srcOrd="3" destOrd="0" presId="urn:microsoft.com/office/officeart/2018/2/layout/IconVerticalSolidList"/>
    <dgm:cxn modelId="{9059E8FE-E5B9-4C69-A3E6-257B495F227C}" type="presParOf" srcId="{08FAF90B-B046-4CE6-B17C-7BCF84661F9F}" destId="{6D717448-788C-4616-BB13-D8A2600406AA}" srcOrd="3" destOrd="0" presId="urn:microsoft.com/office/officeart/2018/2/layout/IconVerticalSolidList"/>
    <dgm:cxn modelId="{F3EC3824-7219-4732-B635-657DC8E1EBA2}" type="presParOf" srcId="{08FAF90B-B046-4CE6-B17C-7BCF84661F9F}" destId="{D163A499-7816-4D1F-A240-D5B043347D5D}" srcOrd="4" destOrd="0" presId="urn:microsoft.com/office/officeart/2018/2/layout/IconVerticalSolidList"/>
    <dgm:cxn modelId="{E4D338E4-A293-4427-96AB-24E7FA0D7C8E}" type="presParOf" srcId="{D163A499-7816-4D1F-A240-D5B043347D5D}" destId="{24CA19BF-33C1-43D1-9A3C-2FACDE4002FA}" srcOrd="0" destOrd="0" presId="urn:microsoft.com/office/officeart/2018/2/layout/IconVerticalSolidList"/>
    <dgm:cxn modelId="{069812DF-D514-4040-A6FA-8A2E14ABB0FA}" type="presParOf" srcId="{D163A499-7816-4D1F-A240-D5B043347D5D}" destId="{1C618ED8-9675-4367-8052-B50245B838A2}" srcOrd="1" destOrd="0" presId="urn:microsoft.com/office/officeart/2018/2/layout/IconVerticalSolidList"/>
    <dgm:cxn modelId="{48B29D5A-E053-4E1F-84E6-D702C80467D1}" type="presParOf" srcId="{D163A499-7816-4D1F-A240-D5B043347D5D}" destId="{B2C6F523-F115-4F38-BB6F-A3CCF5231098}" srcOrd="2" destOrd="0" presId="urn:microsoft.com/office/officeart/2018/2/layout/IconVerticalSolidList"/>
    <dgm:cxn modelId="{C0C46F95-AD5A-4687-9177-3D6DD9ACC852}" type="presParOf" srcId="{D163A499-7816-4D1F-A240-D5B043347D5D}" destId="{27A391DE-A2A8-4BFC-90A9-4DAD45A0E017}" srcOrd="3" destOrd="0" presId="urn:microsoft.com/office/officeart/2018/2/layout/IconVerticalSolidList"/>
    <dgm:cxn modelId="{FF718CB5-A799-4848-9882-2CF2F63EBA8C}" type="presParOf" srcId="{08FAF90B-B046-4CE6-B17C-7BCF84661F9F}" destId="{A8B3BA38-A2B0-48F7-8DF8-0590F64F45D6}" srcOrd="5" destOrd="0" presId="urn:microsoft.com/office/officeart/2018/2/layout/IconVerticalSolidList"/>
    <dgm:cxn modelId="{D099C5D4-738B-4BDA-A896-5BE54BE4842F}" type="presParOf" srcId="{08FAF90B-B046-4CE6-B17C-7BCF84661F9F}" destId="{11F216B0-AEAE-4351-9CD6-EEF3ED6914AE}" srcOrd="6" destOrd="0" presId="urn:microsoft.com/office/officeart/2018/2/layout/IconVerticalSolidList"/>
    <dgm:cxn modelId="{C1FAC54A-51B6-42C8-916B-F3E2342192C5}" type="presParOf" srcId="{11F216B0-AEAE-4351-9CD6-EEF3ED6914AE}" destId="{4AF70251-7074-41F3-9851-C623400EA150}" srcOrd="0" destOrd="0" presId="urn:microsoft.com/office/officeart/2018/2/layout/IconVerticalSolidList"/>
    <dgm:cxn modelId="{8F767149-CB01-4414-80D8-449667E4B63C}" type="presParOf" srcId="{11F216B0-AEAE-4351-9CD6-EEF3ED6914AE}" destId="{0A01C5A5-6E75-42C6-A98C-075898FFEA5D}" srcOrd="1" destOrd="0" presId="urn:microsoft.com/office/officeart/2018/2/layout/IconVerticalSolidList"/>
    <dgm:cxn modelId="{27F214F9-18FE-4AFC-BB88-9853447ADA55}" type="presParOf" srcId="{11F216B0-AEAE-4351-9CD6-EEF3ED6914AE}" destId="{630684FC-5D0C-4623-9DB3-30F476295056}" srcOrd="2" destOrd="0" presId="urn:microsoft.com/office/officeart/2018/2/layout/IconVerticalSolidList"/>
    <dgm:cxn modelId="{EAD783BA-9DE3-44ED-9604-FFF6DE9CE99E}" type="presParOf" srcId="{11F216B0-AEAE-4351-9CD6-EEF3ED6914AE}" destId="{A5B750A0-FEA7-42C7-A5FF-3908D1EA1D4C}" srcOrd="3" destOrd="0" presId="urn:microsoft.com/office/officeart/2018/2/layout/IconVerticalSolidList"/>
    <dgm:cxn modelId="{1E61C6D1-FDB1-47C7-B4CC-2966684FFC5B}" type="presParOf" srcId="{08FAF90B-B046-4CE6-B17C-7BCF84661F9F}" destId="{F1497532-C37C-4CA5-AFCD-52AD355FA23A}" srcOrd="7" destOrd="0" presId="urn:microsoft.com/office/officeart/2018/2/layout/IconVerticalSolidList"/>
    <dgm:cxn modelId="{28B58E76-6274-4447-A0E5-8892ADD1C971}" type="presParOf" srcId="{08FAF90B-B046-4CE6-B17C-7BCF84661F9F}" destId="{7249621E-8462-4E9E-B14C-C71A5102E1CB}" srcOrd="8" destOrd="0" presId="urn:microsoft.com/office/officeart/2018/2/layout/IconVerticalSolidList"/>
    <dgm:cxn modelId="{F8458ECB-12DA-474F-8E38-B02F74C38CBB}" type="presParOf" srcId="{7249621E-8462-4E9E-B14C-C71A5102E1CB}" destId="{A4248519-54B3-4767-A22E-BFC4E66C0CF9}" srcOrd="0" destOrd="0" presId="urn:microsoft.com/office/officeart/2018/2/layout/IconVerticalSolidList"/>
    <dgm:cxn modelId="{B36CD410-3E76-4204-991A-EE7F490765D0}" type="presParOf" srcId="{7249621E-8462-4E9E-B14C-C71A5102E1CB}" destId="{548987C4-2EA8-4C21-BFF2-C71B4E2C688C}" srcOrd="1" destOrd="0" presId="urn:microsoft.com/office/officeart/2018/2/layout/IconVerticalSolidList"/>
    <dgm:cxn modelId="{9102F1F6-093F-4BF7-B911-B58109A81449}" type="presParOf" srcId="{7249621E-8462-4E9E-B14C-C71A5102E1CB}" destId="{E0C8D0C2-ACF5-493E-B928-F816B7FB9CDA}" srcOrd="2" destOrd="0" presId="urn:microsoft.com/office/officeart/2018/2/layout/IconVerticalSolidList"/>
    <dgm:cxn modelId="{10F6576F-277D-40BD-9ADA-50624DFD7DE8}" type="presParOf" srcId="{7249621E-8462-4E9E-B14C-C71A5102E1CB}" destId="{705B428A-6812-4649-8702-0C8F75989D9A}" srcOrd="3" destOrd="0" presId="urn:microsoft.com/office/officeart/2018/2/layout/IconVerticalSolidList"/>
    <dgm:cxn modelId="{4611C219-FCCE-488A-8162-1E58620D74E6}" type="presParOf" srcId="{08FAF90B-B046-4CE6-B17C-7BCF84661F9F}" destId="{F656BA1D-5412-47D5-A5EB-67277D0733D9}" srcOrd="9" destOrd="0" presId="urn:microsoft.com/office/officeart/2018/2/layout/IconVerticalSolidList"/>
    <dgm:cxn modelId="{BEE4EFBB-EE59-4195-A90F-3086AD056B87}" type="presParOf" srcId="{08FAF90B-B046-4CE6-B17C-7BCF84661F9F}" destId="{F850DCDF-0E2B-4B63-9329-655964BB6174}" srcOrd="10" destOrd="0" presId="urn:microsoft.com/office/officeart/2018/2/layout/IconVerticalSolidList"/>
    <dgm:cxn modelId="{FDC02D7E-3F6A-4541-A93A-33484C3238C1}" type="presParOf" srcId="{F850DCDF-0E2B-4B63-9329-655964BB6174}" destId="{93ADAF6A-D84D-4647-9D65-8FA3EB18605D}" srcOrd="0" destOrd="0" presId="urn:microsoft.com/office/officeart/2018/2/layout/IconVerticalSolidList"/>
    <dgm:cxn modelId="{B179AF15-A742-4361-9083-AC85180BF35E}" type="presParOf" srcId="{F850DCDF-0E2B-4B63-9329-655964BB6174}" destId="{169831D1-3283-4A69-B2EB-83FD4FB90BDF}" srcOrd="1" destOrd="0" presId="urn:microsoft.com/office/officeart/2018/2/layout/IconVerticalSolidList"/>
    <dgm:cxn modelId="{C60085B6-A2B5-474E-84EE-1BE5E43BF841}" type="presParOf" srcId="{F850DCDF-0E2B-4B63-9329-655964BB6174}" destId="{536BC681-FF44-4F23-8F57-8E44151C9EAA}" srcOrd="2" destOrd="0" presId="urn:microsoft.com/office/officeart/2018/2/layout/IconVerticalSolidList"/>
    <dgm:cxn modelId="{8511851C-00B8-47A9-B5C8-B6653C3CAA5E}" type="presParOf" srcId="{F850DCDF-0E2B-4B63-9329-655964BB6174}" destId="{97253BB0-7FF4-4966-B422-0B0113BD13ED}" srcOrd="3" destOrd="0" presId="urn:microsoft.com/office/officeart/2018/2/layout/IconVerticalSolidList"/>
    <dgm:cxn modelId="{3127756C-C4A2-48EB-AFB1-00DB6C035E47}" type="presParOf" srcId="{08FAF90B-B046-4CE6-B17C-7BCF84661F9F}" destId="{F8FF7DC8-1028-4608-950C-883A08B64C01}" srcOrd="11" destOrd="0" presId="urn:microsoft.com/office/officeart/2018/2/layout/IconVerticalSolidList"/>
    <dgm:cxn modelId="{EC3B4FB5-CD64-4B6C-8334-61DB430EF478}" type="presParOf" srcId="{08FAF90B-B046-4CE6-B17C-7BCF84661F9F}" destId="{F96ADC6E-10E0-42FF-A503-3436A4A456A5}" srcOrd="12" destOrd="0" presId="urn:microsoft.com/office/officeart/2018/2/layout/IconVerticalSolidList"/>
    <dgm:cxn modelId="{7EEC389B-773F-4CD6-BFB1-7B54356382B4}" type="presParOf" srcId="{F96ADC6E-10E0-42FF-A503-3436A4A456A5}" destId="{C76A756E-70D7-4B30-A149-15F7C6B72ECF}" srcOrd="0" destOrd="0" presId="urn:microsoft.com/office/officeart/2018/2/layout/IconVerticalSolidList"/>
    <dgm:cxn modelId="{AA93DE5C-21DE-4C23-877D-2EFB5C378D38}" type="presParOf" srcId="{F96ADC6E-10E0-42FF-A503-3436A4A456A5}" destId="{5496F2CD-07C5-4874-8F91-E037BD1F80E7}" srcOrd="1" destOrd="0" presId="urn:microsoft.com/office/officeart/2018/2/layout/IconVerticalSolidList"/>
    <dgm:cxn modelId="{BFCB5E64-21B9-4E5E-B937-A55BDF46CCDC}" type="presParOf" srcId="{F96ADC6E-10E0-42FF-A503-3436A4A456A5}" destId="{751CA610-D51A-4EF0-AE62-992CEC330E78}" srcOrd="2" destOrd="0" presId="urn:microsoft.com/office/officeart/2018/2/layout/IconVerticalSolidList"/>
    <dgm:cxn modelId="{5777988B-B830-4CA7-AB90-338E7E1188AE}" type="presParOf" srcId="{F96ADC6E-10E0-42FF-A503-3436A4A456A5}" destId="{78FE6218-24FA-4AAF-982B-4C486C24FB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4495F3-4469-4503-9F26-2353C27C3915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0B80AB3-8C9D-4D84-83BA-93C1FEA2785C}">
      <dgm:prSet/>
      <dgm:spPr/>
      <dgm:t>
        <a:bodyPr/>
        <a:lstStyle/>
        <a:p>
          <a:r>
            <a:rPr lang="en-IN"/>
            <a:t>Now, </a:t>
          </a:r>
          <a:r>
            <a:rPr lang="en-IN" b="1"/>
            <a:t>In Order to do Gating </a:t>
          </a:r>
          <a:r>
            <a:rPr lang="en-IN" b="1">
              <a:sym typeface="Wingdings" panose="05000000000000000000" pitchFamily="2" charset="2"/>
            </a:rPr>
            <a:t></a:t>
          </a:r>
          <a:r>
            <a:rPr lang="en-IN"/>
            <a:t>  Its nice to have a value that you know, always </a:t>
          </a:r>
          <a:r>
            <a:rPr lang="en-IN" b="1"/>
            <a:t>between 0 and 1</a:t>
          </a:r>
          <a:endParaRPr lang="en-US"/>
        </a:p>
      </dgm:t>
    </dgm:pt>
    <dgm:pt modelId="{D413B547-CCBF-4FDC-9B56-16AA930388C9}" type="parTrans" cxnId="{A8120155-0CAF-452D-B75F-9A705668A906}">
      <dgm:prSet/>
      <dgm:spPr/>
      <dgm:t>
        <a:bodyPr/>
        <a:lstStyle/>
        <a:p>
          <a:endParaRPr lang="en-US"/>
        </a:p>
      </dgm:t>
    </dgm:pt>
    <dgm:pt modelId="{C2E943E2-D06F-403F-BD6D-C81090952DFA}" type="sibTrans" cxnId="{A8120155-0CAF-452D-B75F-9A705668A90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13CCAB-B363-434F-9599-66747A304F7C}">
      <dgm:prSet/>
      <dgm:spPr/>
      <dgm:t>
        <a:bodyPr/>
        <a:lstStyle/>
        <a:p>
          <a:r>
            <a:rPr lang="en-IN"/>
            <a:t>So, We Introduced another </a:t>
          </a:r>
          <a:r>
            <a:rPr lang="en-IN" b="1" u="sng"/>
            <a:t>Squashing Function</a:t>
          </a:r>
          <a:r>
            <a:rPr lang="en-IN" b="1"/>
            <a:t>  </a:t>
          </a:r>
          <a:r>
            <a:rPr lang="en-IN"/>
            <a:t>(Circle With Flat Bottom).  It is called </a:t>
          </a:r>
          <a:r>
            <a:rPr lang="en-IN" b="1" u="sng"/>
            <a:t>Logistic Function</a:t>
          </a:r>
          <a:endParaRPr lang="en-US"/>
        </a:p>
      </dgm:t>
    </dgm:pt>
    <dgm:pt modelId="{FAF57FB5-F3B2-4D2C-8A54-F8078D4AC1BA}" type="parTrans" cxnId="{67DAAF95-3507-4777-9FD9-E73DA44E549A}">
      <dgm:prSet/>
      <dgm:spPr/>
      <dgm:t>
        <a:bodyPr/>
        <a:lstStyle/>
        <a:p>
          <a:endParaRPr lang="en-US"/>
        </a:p>
      </dgm:t>
    </dgm:pt>
    <dgm:pt modelId="{7833AA45-818F-4F3E-A0A5-63173D54E339}" type="sibTrans" cxnId="{67DAAF95-3507-4777-9FD9-E73DA44E549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FECB76-2D26-4175-B19A-EF66D6E1EFE8}">
      <dgm:prSet/>
      <dgm:spPr/>
      <dgm:t>
        <a:bodyPr/>
        <a:lstStyle/>
        <a:p>
          <a:r>
            <a:rPr lang="en-IN" i="1"/>
            <a:t>(Its very similar to the other Squashing Function, the Hyperbolic Tangent, except it goes between 0-1)</a:t>
          </a:r>
          <a:endParaRPr lang="en-US"/>
        </a:p>
      </dgm:t>
    </dgm:pt>
    <dgm:pt modelId="{D8ACED30-A0FB-4360-BBD4-FA6E7549C6C3}" type="parTrans" cxnId="{0CD2E588-C663-4F88-8FFC-73D2FD937EC0}">
      <dgm:prSet/>
      <dgm:spPr/>
      <dgm:t>
        <a:bodyPr/>
        <a:lstStyle/>
        <a:p>
          <a:endParaRPr lang="en-US"/>
        </a:p>
      </dgm:t>
    </dgm:pt>
    <dgm:pt modelId="{03852804-CB88-4754-B4DC-C41DF2037DE4}" type="sibTrans" cxnId="{0CD2E588-C663-4F88-8FFC-73D2FD937E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A5433C-F58B-496B-9081-B5ACBC325721}" type="pres">
      <dgm:prSet presAssocID="{814495F3-4469-4503-9F26-2353C27C3915}" presName="linearFlow" presStyleCnt="0">
        <dgm:presLayoutVars>
          <dgm:dir/>
          <dgm:animLvl val="lvl"/>
          <dgm:resizeHandles val="exact"/>
        </dgm:presLayoutVars>
      </dgm:prSet>
      <dgm:spPr/>
    </dgm:pt>
    <dgm:pt modelId="{4020F2E1-C278-4F82-B067-2F3FC947A1D3}" type="pres">
      <dgm:prSet presAssocID="{C0B80AB3-8C9D-4D84-83BA-93C1FEA2785C}" presName="compositeNode" presStyleCnt="0"/>
      <dgm:spPr/>
    </dgm:pt>
    <dgm:pt modelId="{672D67C1-5D53-4474-A503-DFF7F8C85F0B}" type="pres">
      <dgm:prSet presAssocID="{C0B80AB3-8C9D-4D84-83BA-93C1FEA2785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F9DF05B-583F-4280-9412-F971680B5438}" type="pres">
      <dgm:prSet presAssocID="{C0B80AB3-8C9D-4D84-83BA-93C1FEA2785C}" presName="parSh" presStyleCnt="0"/>
      <dgm:spPr/>
    </dgm:pt>
    <dgm:pt modelId="{42D90EB4-58D3-4554-A812-9C13256A74D3}" type="pres">
      <dgm:prSet presAssocID="{C0B80AB3-8C9D-4D84-83BA-93C1FEA2785C}" presName="lineNode" presStyleLbl="alignAccFollowNode1" presStyleIdx="0" presStyleCnt="9"/>
      <dgm:spPr/>
    </dgm:pt>
    <dgm:pt modelId="{4ADD60E9-140B-4A8F-9264-C4BBE624EDD7}" type="pres">
      <dgm:prSet presAssocID="{C0B80AB3-8C9D-4D84-83BA-93C1FEA2785C}" presName="lineArrowNode" presStyleLbl="alignAccFollowNode1" presStyleIdx="1" presStyleCnt="9"/>
      <dgm:spPr/>
    </dgm:pt>
    <dgm:pt modelId="{23BB407E-22E4-4595-A90D-9B6B8A322B3F}" type="pres">
      <dgm:prSet presAssocID="{C2E943E2-D06F-403F-BD6D-C81090952DFA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2A1E3EB2-0316-460E-96AF-7B2C2CD5EC2D}" type="pres">
      <dgm:prSet presAssocID="{C2E943E2-D06F-403F-BD6D-C81090952DFA}" presName="spacerBetweenCircleAndCallout" presStyleCnt="0">
        <dgm:presLayoutVars/>
      </dgm:prSet>
      <dgm:spPr/>
    </dgm:pt>
    <dgm:pt modelId="{0D3D8416-CBAA-4A85-B34C-35936EE97F59}" type="pres">
      <dgm:prSet presAssocID="{C0B80AB3-8C9D-4D84-83BA-93C1FEA2785C}" presName="nodeText" presStyleLbl="alignAccFollowNode1" presStyleIdx="2" presStyleCnt="9">
        <dgm:presLayoutVars>
          <dgm:bulletEnabled val="1"/>
        </dgm:presLayoutVars>
      </dgm:prSet>
      <dgm:spPr/>
    </dgm:pt>
    <dgm:pt modelId="{EC02B3BF-ED78-45CB-9827-6758F2E53C9C}" type="pres">
      <dgm:prSet presAssocID="{C2E943E2-D06F-403F-BD6D-C81090952DFA}" presName="sibTransComposite" presStyleCnt="0"/>
      <dgm:spPr/>
    </dgm:pt>
    <dgm:pt modelId="{520A9E9D-2AC0-49E0-9A1E-DF95C00E233E}" type="pres">
      <dgm:prSet presAssocID="{7113CCAB-B363-434F-9599-66747A304F7C}" presName="compositeNode" presStyleCnt="0"/>
      <dgm:spPr/>
    </dgm:pt>
    <dgm:pt modelId="{E0531D2D-CE63-448B-B444-9E6B57EA1D64}" type="pres">
      <dgm:prSet presAssocID="{7113CCAB-B363-434F-9599-66747A304F7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0358929-521F-42DF-9D9C-C328EB3B439E}" type="pres">
      <dgm:prSet presAssocID="{7113CCAB-B363-434F-9599-66747A304F7C}" presName="parSh" presStyleCnt="0"/>
      <dgm:spPr/>
    </dgm:pt>
    <dgm:pt modelId="{E66F6ACB-A39E-4489-BBB9-10023DE236B0}" type="pres">
      <dgm:prSet presAssocID="{7113CCAB-B363-434F-9599-66747A304F7C}" presName="lineNode" presStyleLbl="alignAccFollowNode1" presStyleIdx="3" presStyleCnt="9"/>
      <dgm:spPr/>
    </dgm:pt>
    <dgm:pt modelId="{9D43ED7B-6882-413E-9FDF-2319B2DF159F}" type="pres">
      <dgm:prSet presAssocID="{7113CCAB-B363-434F-9599-66747A304F7C}" presName="lineArrowNode" presStyleLbl="alignAccFollowNode1" presStyleIdx="4" presStyleCnt="9"/>
      <dgm:spPr/>
    </dgm:pt>
    <dgm:pt modelId="{D60B148B-F254-4688-BC54-9FECF315C30E}" type="pres">
      <dgm:prSet presAssocID="{7833AA45-818F-4F3E-A0A5-63173D54E339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4800C85-3311-421D-A76D-1AD627047C58}" type="pres">
      <dgm:prSet presAssocID="{7833AA45-818F-4F3E-A0A5-63173D54E339}" presName="spacerBetweenCircleAndCallout" presStyleCnt="0">
        <dgm:presLayoutVars/>
      </dgm:prSet>
      <dgm:spPr/>
    </dgm:pt>
    <dgm:pt modelId="{33B0664B-1F6F-4A83-A12C-B1235BEBF8FB}" type="pres">
      <dgm:prSet presAssocID="{7113CCAB-B363-434F-9599-66747A304F7C}" presName="nodeText" presStyleLbl="alignAccFollowNode1" presStyleIdx="5" presStyleCnt="9">
        <dgm:presLayoutVars>
          <dgm:bulletEnabled val="1"/>
        </dgm:presLayoutVars>
      </dgm:prSet>
      <dgm:spPr/>
    </dgm:pt>
    <dgm:pt modelId="{70093461-370F-43F3-9F6D-40D8FA519278}" type="pres">
      <dgm:prSet presAssocID="{7833AA45-818F-4F3E-A0A5-63173D54E339}" presName="sibTransComposite" presStyleCnt="0"/>
      <dgm:spPr/>
    </dgm:pt>
    <dgm:pt modelId="{15E791A4-B683-4AE0-808D-AA56A7995EEF}" type="pres">
      <dgm:prSet presAssocID="{FAFECB76-2D26-4175-B19A-EF66D6E1EFE8}" presName="compositeNode" presStyleCnt="0"/>
      <dgm:spPr/>
    </dgm:pt>
    <dgm:pt modelId="{C8ED28C8-89F1-4B55-A69F-9FBB705B33D1}" type="pres">
      <dgm:prSet presAssocID="{FAFECB76-2D26-4175-B19A-EF66D6E1EFE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A180CA-E14B-4EFC-896C-8C54BEBD85C9}" type="pres">
      <dgm:prSet presAssocID="{FAFECB76-2D26-4175-B19A-EF66D6E1EFE8}" presName="parSh" presStyleCnt="0"/>
      <dgm:spPr/>
    </dgm:pt>
    <dgm:pt modelId="{0C73BC88-14D4-419C-B50F-08B4FB2E9C8A}" type="pres">
      <dgm:prSet presAssocID="{FAFECB76-2D26-4175-B19A-EF66D6E1EFE8}" presName="lineNode" presStyleLbl="alignAccFollowNode1" presStyleIdx="6" presStyleCnt="9"/>
      <dgm:spPr/>
    </dgm:pt>
    <dgm:pt modelId="{86D23F38-1D8B-4625-88F0-BD62E0A2BD24}" type="pres">
      <dgm:prSet presAssocID="{FAFECB76-2D26-4175-B19A-EF66D6E1EFE8}" presName="lineArrowNode" presStyleLbl="alignAccFollowNode1" presStyleIdx="7" presStyleCnt="9"/>
      <dgm:spPr/>
    </dgm:pt>
    <dgm:pt modelId="{E8A1DAD7-37EE-4408-B0FA-700EB4BE8A64}" type="pres">
      <dgm:prSet presAssocID="{03852804-CB88-4754-B4DC-C41DF2037DE4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F14A894D-A911-4464-A2D9-131BF8092823}" type="pres">
      <dgm:prSet presAssocID="{03852804-CB88-4754-B4DC-C41DF2037DE4}" presName="spacerBetweenCircleAndCallout" presStyleCnt="0">
        <dgm:presLayoutVars/>
      </dgm:prSet>
      <dgm:spPr/>
    </dgm:pt>
    <dgm:pt modelId="{87A7017F-8BFA-49F2-A82E-5D641B88A0B7}" type="pres">
      <dgm:prSet presAssocID="{FAFECB76-2D26-4175-B19A-EF66D6E1EFE8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DAA2013D-F430-474F-88FD-C03089586499}" type="presOf" srcId="{C0B80AB3-8C9D-4D84-83BA-93C1FEA2785C}" destId="{0D3D8416-CBAA-4A85-B34C-35936EE97F59}" srcOrd="0" destOrd="0" presId="urn:microsoft.com/office/officeart/2016/7/layout/LinearArrowProcessNumbered"/>
    <dgm:cxn modelId="{D3249468-EAF3-4307-899D-51091C147401}" type="presOf" srcId="{03852804-CB88-4754-B4DC-C41DF2037DE4}" destId="{E8A1DAD7-37EE-4408-B0FA-700EB4BE8A64}" srcOrd="0" destOrd="0" presId="urn:microsoft.com/office/officeart/2016/7/layout/LinearArrowProcessNumbered"/>
    <dgm:cxn modelId="{A8120155-0CAF-452D-B75F-9A705668A906}" srcId="{814495F3-4469-4503-9F26-2353C27C3915}" destId="{C0B80AB3-8C9D-4D84-83BA-93C1FEA2785C}" srcOrd="0" destOrd="0" parTransId="{D413B547-CCBF-4FDC-9B56-16AA930388C9}" sibTransId="{C2E943E2-D06F-403F-BD6D-C81090952DFA}"/>
    <dgm:cxn modelId="{0CD2E588-C663-4F88-8FFC-73D2FD937EC0}" srcId="{814495F3-4469-4503-9F26-2353C27C3915}" destId="{FAFECB76-2D26-4175-B19A-EF66D6E1EFE8}" srcOrd="2" destOrd="0" parTransId="{D8ACED30-A0FB-4360-BBD4-FA6E7549C6C3}" sibTransId="{03852804-CB88-4754-B4DC-C41DF2037DE4}"/>
    <dgm:cxn modelId="{67DAAF95-3507-4777-9FD9-E73DA44E549A}" srcId="{814495F3-4469-4503-9F26-2353C27C3915}" destId="{7113CCAB-B363-434F-9599-66747A304F7C}" srcOrd="1" destOrd="0" parTransId="{FAF57FB5-F3B2-4D2C-8A54-F8078D4AC1BA}" sibTransId="{7833AA45-818F-4F3E-A0A5-63173D54E339}"/>
    <dgm:cxn modelId="{45892F9B-C478-4AC0-9876-83692F5A4BEC}" type="presOf" srcId="{7113CCAB-B363-434F-9599-66747A304F7C}" destId="{33B0664B-1F6F-4A83-A12C-B1235BEBF8FB}" srcOrd="0" destOrd="0" presId="urn:microsoft.com/office/officeart/2016/7/layout/LinearArrowProcessNumbered"/>
    <dgm:cxn modelId="{4AA686A1-C090-48E0-A785-8D24D12408F0}" type="presOf" srcId="{FAFECB76-2D26-4175-B19A-EF66D6E1EFE8}" destId="{87A7017F-8BFA-49F2-A82E-5D641B88A0B7}" srcOrd="0" destOrd="0" presId="urn:microsoft.com/office/officeart/2016/7/layout/LinearArrowProcessNumbered"/>
    <dgm:cxn modelId="{029502A9-1814-419F-9525-497388FCF23E}" type="presOf" srcId="{7833AA45-818F-4F3E-A0A5-63173D54E339}" destId="{D60B148B-F254-4688-BC54-9FECF315C30E}" srcOrd="0" destOrd="0" presId="urn:microsoft.com/office/officeart/2016/7/layout/LinearArrowProcessNumbered"/>
    <dgm:cxn modelId="{69F5C6D7-AE64-43E8-B15C-74AC15B9785E}" type="presOf" srcId="{814495F3-4469-4503-9F26-2353C27C3915}" destId="{A2A5433C-F58B-496B-9081-B5ACBC325721}" srcOrd="0" destOrd="0" presId="urn:microsoft.com/office/officeart/2016/7/layout/LinearArrowProcessNumbered"/>
    <dgm:cxn modelId="{66CE5FFC-6545-42A2-A4F0-F546954C815F}" type="presOf" srcId="{C2E943E2-D06F-403F-BD6D-C81090952DFA}" destId="{23BB407E-22E4-4595-A90D-9B6B8A322B3F}" srcOrd="0" destOrd="0" presId="urn:microsoft.com/office/officeart/2016/7/layout/LinearArrowProcessNumbered"/>
    <dgm:cxn modelId="{14A14BE8-63AB-421A-BCE4-3B13689004DA}" type="presParOf" srcId="{A2A5433C-F58B-496B-9081-B5ACBC325721}" destId="{4020F2E1-C278-4F82-B067-2F3FC947A1D3}" srcOrd="0" destOrd="0" presId="urn:microsoft.com/office/officeart/2016/7/layout/LinearArrowProcessNumbered"/>
    <dgm:cxn modelId="{F01A7A35-7F41-4DAC-9A12-251ED9BF4ED9}" type="presParOf" srcId="{4020F2E1-C278-4F82-B067-2F3FC947A1D3}" destId="{672D67C1-5D53-4474-A503-DFF7F8C85F0B}" srcOrd="0" destOrd="0" presId="urn:microsoft.com/office/officeart/2016/7/layout/LinearArrowProcessNumbered"/>
    <dgm:cxn modelId="{03E77E2A-994E-41DA-AB8C-55379522199F}" type="presParOf" srcId="{4020F2E1-C278-4F82-B067-2F3FC947A1D3}" destId="{6F9DF05B-583F-4280-9412-F971680B5438}" srcOrd="1" destOrd="0" presId="urn:microsoft.com/office/officeart/2016/7/layout/LinearArrowProcessNumbered"/>
    <dgm:cxn modelId="{49562381-1DF9-4986-9B8E-15491C60CBE4}" type="presParOf" srcId="{6F9DF05B-583F-4280-9412-F971680B5438}" destId="{42D90EB4-58D3-4554-A812-9C13256A74D3}" srcOrd="0" destOrd="0" presId="urn:microsoft.com/office/officeart/2016/7/layout/LinearArrowProcessNumbered"/>
    <dgm:cxn modelId="{D43B643A-61EF-4D8D-92A2-597045C38B54}" type="presParOf" srcId="{6F9DF05B-583F-4280-9412-F971680B5438}" destId="{4ADD60E9-140B-4A8F-9264-C4BBE624EDD7}" srcOrd="1" destOrd="0" presId="urn:microsoft.com/office/officeart/2016/7/layout/LinearArrowProcessNumbered"/>
    <dgm:cxn modelId="{506E01BC-F68C-4F7A-8FD9-D9D3CFAF0EB0}" type="presParOf" srcId="{6F9DF05B-583F-4280-9412-F971680B5438}" destId="{23BB407E-22E4-4595-A90D-9B6B8A322B3F}" srcOrd="2" destOrd="0" presId="urn:microsoft.com/office/officeart/2016/7/layout/LinearArrowProcessNumbered"/>
    <dgm:cxn modelId="{D172BC84-D91B-47E3-ADC4-AEC7511F1CE8}" type="presParOf" srcId="{6F9DF05B-583F-4280-9412-F971680B5438}" destId="{2A1E3EB2-0316-460E-96AF-7B2C2CD5EC2D}" srcOrd="3" destOrd="0" presId="urn:microsoft.com/office/officeart/2016/7/layout/LinearArrowProcessNumbered"/>
    <dgm:cxn modelId="{526E9FE6-3F2C-4434-9017-FA02427DC5C8}" type="presParOf" srcId="{4020F2E1-C278-4F82-B067-2F3FC947A1D3}" destId="{0D3D8416-CBAA-4A85-B34C-35936EE97F59}" srcOrd="2" destOrd="0" presId="urn:microsoft.com/office/officeart/2016/7/layout/LinearArrowProcessNumbered"/>
    <dgm:cxn modelId="{4516A8D0-4FD7-4321-80F6-4DD98C3DACDA}" type="presParOf" srcId="{A2A5433C-F58B-496B-9081-B5ACBC325721}" destId="{EC02B3BF-ED78-45CB-9827-6758F2E53C9C}" srcOrd="1" destOrd="0" presId="urn:microsoft.com/office/officeart/2016/7/layout/LinearArrowProcessNumbered"/>
    <dgm:cxn modelId="{3DDFA89A-4591-4EE6-96E8-204C34360214}" type="presParOf" srcId="{A2A5433C-F58B-496B-9081-B5ACBC325721}" destId="{520A9E9D-2AC0-49E0-9A1E-DF95C00E233E}" srcOrd="2" destOrd="0" presId="urn:microsoft.com/office/officeart/2016/7/layout/LinearArrowProcessNumbered"/>
    <dgm:cxn modelId="{92BA291E-F5F2-414B-8199-47FE03FF3DCD}" type="presParOf" srcId="{520A9E9D-2AC0-49E0-9A1E-DF95C00E233E}" destId="{E0531D2D-CE63-448B-B444-9E6B57EA1D64}" srcOrd="0" destOrd="0" presId="urn:microsoft.com/office/officeart/2016/7/layout/LinearArrowProcessNumbered"/>
    <dgm:cxn modelId="{1B6B48D3-F704-429F-AE0B-DFD49FF178E3}" type="presParOf" srcId="{520A9E9D-2AC0-49E0-9A1E-DF95C00E233E}" destId="{C0358929-521F-42DF-9D9C-C328EB3B439E}" srcOrd="1" destOrd="0" presId="urn:microsoft.com/office/officeart/2016/7/layout/LinearArrowProcessNumbered"/>
    <dgm:cxn modelId="{D781733F-2C88-41DD-956D-A902D2DB320D}" type="presParOf" srcId="{C0358929-521F-42DF-9D9C-C328EB3B439E}" destId="{E66F6ACB-A39E-4489-BBB9-10023DE236B0}" srcOrd="0" destOrd="0" presId="urn:microsoft.com/office/officeart/2016/7/layout/LinearArrowProcessNumbered"/>
    <dgm:cxn modelId="{E9828CFF-F77C-4711-ACC3-2E04EE4EBE02}" type="presParOf" srcId="{C0358929-521F-42DF-9D9C-C328EB3B439E}" destId="{9D43ED7B-6882-413E-9FDF-2319B2DF159F}" srcOrd="1" destOrd="0" presId="urn:microsoft.com/office/officeart/2016/7/layout/LinearArrowProcessNumbered"/>
    <dgm:cxn modelId="{B08DA86B-D8B4-461B-9BD0-C84700F81BF2}" type="presParOf" srcId="{C0358929-521F-42DF-9D9C-C328EB3B439E}" destId="{D60B148B-F254-4688-BC54-9FECF315C30E}" srcOrd="2" destOrd="0" presId="urn:microsoft.com/office/officeart/2016/7/layout/LinearArrowProcessNumbered"/>
    <dgm:cxn modelId="{2CEE8CC1-3851-4867-AE1B-BFA0C9BC686B}" type="presParOf" srcId="{C0358929-521F-42DF-9D9C-C328EB3B439E}" destId="{94800C85-3311-421D-A76D-1AD627047C58}" srcOrd="3" destOrd="0" presId="urn:microsoft.com/office/officeart/2016/7/layout/LinearArrowProcessNumbered"/>
    <dgm:cxn modelId="{58895989-A063-492F-8652-859D0BA53273}" type="presParOf" srcId="{520A9E9D-2AC0-49E0-9A1E-DF95C00E233E}" destId="{33B0664B-1F6F-4A83-A12C-B1235BEBF8FB}" srcOrd="2" destOrd="0" presId="urn:microsoft.com/office/officeart/2016/7/layout/LinearArrowProcessNumbered"/>
    <dgm:cxn modelId="{E9D90DA4-47FB-4898-8535-1F85253AE294}" type="presParOf" srcId="{A2A5433C-F58B-496B-9081-B5ACBC325721}" destId="{70093461-370F-43F3-9F6D-40D8FA519278}" srcOrd="3" destOrd="0" presId="urn:microsoft.com/office/officeart/2016/7/layout/LinearArrowProcessNumbered"/>
    <dgm:cxn modelId="{3C20434E-EBF2-454D-B132-10831B696F8F}" type="presParOf" srcId="{A2A5433C-F58B-496B-9081-B5ACBC325721}" destId="{15E791A4-B683-4AE0-808D-AA56A7995EEF}" srcOrd="4" destOrd="0" presId="urn:microsoft.com/office/officeart/2016/7/layout/LinearArrowProcessNumbered"/>
    <dgm:cxn modelId="{F304CBAE-882E-4ED4-81A1-203289E3B451}" type="presParOf" srcId="{15E791A4-B683-4AE0-808D-AA56A7995EEF}" destId="{C8ED28C8-89F1-4B55-A69F-9FBB705B33D1}" srcOrd="0" destOrd="0" presId="urn:microsoft.com/office/officeart/2016/7/layout/LinearArrowProcessNumbered"/>
    <dgm:cxn modelId="{264868D1-AE51-4644-998E-FA62205F273B}" type="presParOf" srcId="{15E791A4-B683-4AE0-808D-AA56A7995EEF}" destId="{77A180CA-E14B-4EFC-896C-8C54BEBD85C9}" srcOrd="1" destOrd="0" presId="urn:microsoft.com/office/officeart/2016/7/layout/LinearArrowProcessNumbered"/>
    <dgm:cxn modelId="{108524B9-1DF0-441E-9886-2C7FFCEE4A94}" type="presParOf" srcId="{77A180CA-E14B-4EFC-896C-8C54BEBD85C9}" destId="{0C73BC88-14D4-419C-B50F-08B4FB2E9C8A}" srcOrd="0" destOrd="0" presId="urn:microsoft.com/office/officeart/2016/7/layout/LinearArrowProcessNumbered"/>
    <dgm:cxn modelId="{A30F8115-D15A-40FF-BF77-6506A826D938}" type="presParOf" srcId="{77A180CA-E14B-4EFC-896C-8C54BEBD85C9}" destId="{86D23F38-1D8B-4625-88F0-BD62E0A2BD24}" srcOrd="1" destOrd="0" presId="urn:microsoft.com/office/officeart/2016/7/layout/LinearArrowProcessNumbered"/>
    <dgm:cxn modelId="{BD28C81B-0E1A-47D0-8A68-F1A1D96971C0}" type="presParOf" srcId="{77A180CA-E14B-4EFC-896C-8C54BEBD85C9}" destId="{E8A1DAD7-37EE-4408-B0FA-700EB4BE8A64}" srcOrd="2" destOrd="0" presId="urn:microsoft.com/office/officeart/2016/7/layout/LinearArrowProcessNumbered"/>
    <dgm:cxn modelId="{AB9780D8-276D-4213-B81D-54F69235D9CC}" type="presParOf" srcId="{77A180CA-E14B-4EFC-896C-8C54BEBD85C9}" destId="{F14A894D-A911-4464-A2D9-131BF8092823}" srcOrd="3" destOrd="0" presId="urn:microsoft.com/office/officeart/2016/7/layout/LinearArrowProcessNumbered"/>
    <dgm:cxn modelId="{2F7F81C3-F3BD-41A6-A635-EBECA5ADE1D8}" type="presParOf" srcId="{15E791A4-B683-4AE0-808D-AA56A7995EEF}" destId="{87A7017F-8BFA-49F2-A82E-5D641B88A0B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7AE188-4564-42B2-90F3-8D0E8B7C291F}" type="doc">
      <dgm:prSet loTypeId="urn:microsoft.com/office/officeart/2005/8/layout/cycle6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253317-BD09-4AF6-80C0-D59F4ABC14D3}">
      <dgm:prSet/>
      <dgm:spPr/>
      <dgm:t>
        <a:bodyPr/>
        <a:lstStyle/>
        <a:p>
          <a:pPr algn="ctr">
            <a:buNone/>
          </a:pPr>
          <a:r>
            <a:rPr lang="en-IN" sz="1400" b="1" u="sng" dirty="0"/>
            <a:t>Now, When we Introduce all of these Together</a:t>
          </a:r>
          <a:endParaRPr lang="en-US" sz="1400" b="1" u="sng" dirty="0"/>
        </a:p>
      </dgm:t>
    </dgm:pt>
    <dgm:pt modelId="{A0251194-5BAC-4DC6-B24A-CCE7C7727913}" type="parTrans" cxnId="{88288D51-D97C-4DE3-88C0-25B3C901CAFC}">
      <dgm:prSet/>
      <dgm:spPr/>
      <dgm:t>
        <a:bodyPr/>
        <a:lstStyle/>
        <a:p>
          <a:endParaRPr lang="en-US"/>
        </a:p>
      </dgm:t>
    </dgm:pt>
    <dgm:pt modelId="{A91EE60E-7A1B-44DC-B73A-6C418197DFF3}" type="sibTrans" cxnId="{88288D51-D97C-4DE3-88C0-25B3C901CAFC}">
      <dgm:prSet/>
      <dgm:spPr/>
      <dgm:t>
        <a:bodyPr/>
        <a:lstStyle/>
        <a:p>
          <a:endParaRPr lang="en-US"/>
        </a:p>
      </dgm:t>
    </dgm:pt>
    <dgm:pt modelId="{FF856614-1E5A-46BC-9EE8-3EA3628631A6}">
      <dgm:prSet custT="1"/>
      <dgm:spPr/>
      <dgm:t>
        <a:bodyPr/>
        <a:lstStyle/>
        <a:p>
          <a:pPr algn="l"/>
          <a:r>
            <a:rPr lang="en-IN" sz="1200" b="1" u="sng" dirty="0"/>
            <a:t>What we get</a:t>
          </a:r>
          <a:r>
            <a:rPr lang="en-IN" sz="1200" u="sng" dirty="0"/>
            <a:t>, </a:t>
          </a:r>
          <a:endParaRPr lang="en-US" sz="1200" u="sng" dirty="0"/>
        </a:p>
      </dgm:t>
    </dgm:pt>
    <dgm:pt modelId="{7B66AFC4-A0EC-4158-883C-5A7D3016EEFC}" type="parTrans" cxnId="{DD65A82A-2AE7-4E5A-AB3C-D0A1EEBC4774}">
      <dgm:prSet/>
      <dgm:spPr/>
      <dgm:t>
        <a:bodyPr/>
        <a:lstStyle/>
        <a:p>
          <a:endParaRPr lang="en-US"/>
        </a:p>
      </dgm:t>
    </dgm:pt>
    <dgm:pt modelId="{371E9957-FBDE-45A1-A9FF-FB9C9A3F3328}" type="sibTrans" cxnId="{DD65A82A-2AE7-4E5A-AB3C-D0A1EEBC4774}">
      <dgm:prSet/>
      <dgm:spPr/>
      <dgm:t>
        <a:bodyPr/>
        <a:lstStyle/>
        <a:p>
          <a:endParaRPr lang="en-US"/>
        </a:p>
      </dgm:t>
    </dgm:pt>
    <dgm:pt modelId="{29524610-BE8A-411C-B0B3-3B8CAB8C644C}">
      <dgm:prSet custT="1"/>
      <dgm:spPr/>
      <dgm:t>
        <a:bodyPr/>
        <a:lstStyle/>
        <a:p>
          <a:pPr algn="l"/>
          <a:r>
            <a:rPr lang="en-IN" sz="1200" b="1" dirty="0"/>
            <a:t>Those Vectors gets Passed, </a:t>
          </a:r>
          <a:r>
            <a:rPr lang="en-IN" sz="1200" dirty="0"/>
            <a:t>And We make </a:t>
          </a:r>
          <a:r>
            <a:rPr lang="en-IN" sz="1200" b="1" dirty="0"/>
            <a:t>Predictions, Based on Them;</a:t>
          </a:r>
          <a:endParaRPr lang="en-US" sz="1200" b="1" dirty="0"/>
        </a:p>
      </dgm:t>
    </dgm:pt>
    <dgm:pt modelId="{CC7F62CE-5836-40E7-A506-F49D76CC2F87}" type="parTrans" cxnId="{A668C51A-7DE5-4419-929A-FB9DE5002419}">
      <dgm:prSet/>
      <dgm:spPr/>
      <dgm:t>
        <a:bodyPr/>
        <a:lstStyle/>
        <a:p>
          <a:endParaRPr lang="en-US"/>
        </a:p>
      </dgm:t>
    </dgm:pt>
    <dgm:pt modelId="{CD1E7F0D-93B7-4F34-8E2A-B7EB96F5E781}" type="sibTrans" cxnId="{A668C51A-7DE5-4419-929A-FB9DE5002419}">
      <dgm:prSet/>
      <dgm:spPr/>
      <dgm:t>
        <a:bodyPr/>
        <a:lstStyle/>
        <a:p>
          <a:endParaRPr lang="en-US"/>
        </a:p>
      </dgm:t>
    </dgm:pt>
    <dgm:pt modelId="{D4F7E571-CFC5-4117-9F40-E89233CE433D}">
      <dgm:prSet custT="1"/>
      <dgm:spPr/>
      <dgm:t>
        <a:bodyPr/>
        <a:lstStyle/>
        <a:p>
          <a:pPr algn="l"/>
          <a:r>
            <a:rPr lang="en-IN" sz="1200" dirty="0"/>
            <a:t>We still have the </a:t>
          </a:r>
          <a:r>
            <a:rPr lang="en-IN" sz="1200" b="1" dirty="0"/>
            <a:t>Combination of our Previous Predictions in Our New Information;</a:t>
          </a:r>
          <a:endParaRPr lang="en-US" sz="1200" dirty="0"/>
        </a:p>
      </dgm:t>
    </dgm:pt>
    <dgm:pt modelId="{FE16EBBE-FD76-4D9D-A9F5-D5031559B56E}" type="parTrans" cxnId="{1E9BF98E-5857-4CF4-A830-1E01DFE15D5B}">
      <dgm:prSet/>
      <dgm:spPr/>
      <dgm:t>
        <a:bodyPr/>
        <a:lstStyle/>
        <a:p>
          <a:endParaRPr lang="en-IN"/>
        </a:p>
      </dgm:t>
    </dgm:pt>
    <dgm:pt modelId="{22FAF063-18FE-4175-AC94-9B3B838E9D0D}" type="sibTrans" cxnId="{1E9BF98E-5857-4CF4-A830-1E01DFE15D5B}">
      <dgm:prSet/>
      <dgm:spPr/>
      <dgm:t>
        <a:bodyPr/>
        <a:lstStyle/>
        <a:p>
          <a:endParaRPr lang="en-IN"/>
        </a:p>
      </dgm:t>
    </dgm:pt>
    <dgm:pt modelId="{B90AF17D-CC70-4093-93B4-75B1863B2C40}">
      <dgm:prSet custT="1"/>
      <dgm:spPr/>
      <dgm:t>
        <a:bodyPr/>
        <a:lstStyle/>
        <a:p>
          <a:pPr algn="l"/>
          <a:r>
            <a:rPr lang="en-US" sz="1200" b="1" dirty="0"/>
            <a:t>When those Predictions gets passed through, </a:t>
          </a:r>
          <a:r>
            <a:rPr lang="en-US" sz="1200" b="1" u="sng" dirty="0"/>
            <a:t>The Other thing that happens is that a copy of those Predictions is HELD On</a:t>
          </a:r>
          <a:r>
            <a:rPr lang="en-US" sz="1200" b="1" dirty="0"/>
            <a:t> to for the Next Time Step when it gets passed through to the network;</a:t>
          </a:r>
        </a:p>
      </dgm:t>
    </dgm:pt>
    <dgm:pt modelId="{84A846B0-55F7-4B55-B1EB-407B5E82A938}" type="parTrans" cxnId="{CAEA0E98-0B26-4639-905A-A42609E9FA56}">
      <dgm:prSet/>
      <dgm:spPr/>
      <dgm:t>
        <a:bodyPr/>
        <a:lstStyle/>
        <a:p>
          <a:endParaRPr lang="en-IN"/>
        </a:p>
      </dgm:t>
    </dgm:pt>
    <dgm:pt modelId="{36F007E2-9B42-4E92-AFEC-B96E8AE05620}" type="sibTrans" cxnId="{CAEA0E98-0B26-4639-905A-A42609E9FA56}">
      <dgm:prSet/>
      <dgm:spPr/>
      <dgm:t>
        <a:bodyPr/>
        <a:lstStyle/>
        <a:p>
          <a:endParaRPr lang="en-IN"/>
        </a:p>
      </dgm:t>
    </dgm:pt>
    <dgm:pt modelId="{9D7A63FD-8AAA-467A-9164-D27AC9D427AA}">
      <dgm:prSet custT="1"/>
      <dgm:spPr/>
      <dgm:t>
        <a:bodyPr/>
        <a:lstStyle/>
        <a:p>
          <a:pPr algn="l"/>
          <a:r>
            <a:rPr lang="en-US" sz="1200" b="0" dirty="0"/>
            <a:t>Some of them are </a:t>
          </a:r>
          <a:r>
            <a:rPr lang="en-US" sz="1200" b="1" dirty="0"/>
            <a:t>“</a:t>
          </a:r>
          <a:r>
            <a:rPr lang="en-US" sz="1200" b="1" u="sng" dirty="0"/>
            <a:t>Forgotten</a:t>
          </a:r>
          <a:r>
            <a:rPr lang="en-US" sz="1200" b="1" dirty="0"/>
            <a:t>”,  </a:t>
          </a:r>
          <a:r>
            <a:rPr lang="en-US" sz="1200" b="0" dirty="0"/>
            <a:t>Some of them are</a:t>
          </a:r>
          <a:r>
            <a:rPr lang="en-US" sz="1200" b="1" dirty="0"/>
            <a:t> “</a:t>
          </a:r>
          <a:r>
            <a:rPr lang="en-US" sz="1200" b="1" u="sng" dirty="0"/>
            <a:t>Remembered</a:t>
          </a:r>
          <a:r>
            <a:rPr lang="en-US" sz="1200" b="1" dirty="0"/>
            <a:t>”.   </a:t>
          </a:r>
        </a:p>
      </dgm:t>
    </dgm:pt>
    <dgm:pt modelId="{B1779E11-9A31-4952-A958-926920627284}" type="parTrans" cxnId="{9225912A-C8D2-45F6-8239-4E28369DCE7E}">
      <dgm:prSet/>
      <dgm:spPr/>
      <dgm:t>
        <a:bodyPr/>
        <a:lstStyle/>
        <a:p>
          <a:endParaRPr lang="en-IN"/>
        </a:p>
      </dgm:t>
    </dgm:pt>
    <dgm:pt modelId="{E9605C27-542C-42EE-9C99-A1BA95F31410}" type="sibTrans" cxnId="{9225912A-C8D2-45F6-8239-4E28369DCE7E}">
      <dgm:prSet/>
      <dgm:spPr/>
      <dgm:t>
        <a:bodyPr/>
        <a:lstStyle/>
        <a:p>
          <a:endParaRPr lang="en-IN"/>
        </a:p>
      </dgm:t>
    </dgm:pt>
    <dgm:pt modelId="{A1A29A7D-0BEA-4054-9770-2395821D29F4}">
      <dgm:prSet custT="1"/>
      <dgm:spPr/>
      <dgm:t>
        <a:bodyPr/>
        <a:lstStyle/>
        <a:p>
          <a:pPr algn="l"/>
          <a:r>
            <a:rPr lang="en-US" sz="1200" b="1" dirty="0"/>
            <a:t>The Ones that are “</a:t>
          </a:r>
          <a:r>
            <a:rPr lang="en-US" sz="1200" b="1" u="sng" dirty="0"/>
            <a:t>Remembered</a:t>
          </a:r>
          <a:r>
            <a:rPr lang="en-US" sz="1200" b="1" dirty="0"/>
            <a:t>” </a:t>
          </a:r>
          <a:r>
            <a:rPr lang="en-US" sz="1200" b="0" dirty="0"/>
            <a:t>are</a:t>
          </a:r>
          <a:r>
            <a:rPr lang="en-US" sz="1200" b="1" dirty="0"/>
            <a:t> “</a:t>
          </a:r>
          <a:r>
            <a:rPr lang="en-US" sz="1200" b="1" u="sng" dirty="0"/>
            <a:t>Added back into the Prediction</a:t>
          </a:r>
          <a:r>
            <a:rPr lang="en-US" sz="1200" b="1" dirty="0"/>
            <a:t>”;</a:t>
          </a:r>
        </a:p>
      </dgm:t>
    </dgm:pt>
    <dgm:pt modelId="{8B58AB67-28B4-4A5D-8E90-7C54DD48A8E4}" type="parTrans" cxnId="{42D5EB4A-35BF-4377-883C-89E785C7823C}">
      <dgm:prSet/>
      <dgm:spPr/>
      <dgm:t>
        <a:bodyPr/>
        <a:lstStyle/>
        <a:p>
          <a:endParaRPr lang="en-IN"/>
        </a:p>
      </dgm:t>
    </dgm:pt>
    <dgm:pt modelId="{893A3A87-4D3D-4F5F-A558-50B8E88E28E0}" type="sibTrans" cxnId="{42D5EB4A-35BF-4377-883C-89E785C7823C}">
      <dgm:prSet/>
      <dgm:spPr/>
      <dgm:t>
        <a:bodyPr/>
        <a:lstStyle/>
        <a:p>
          <a:endParaRPr lang="en-IN"/>
        </a:p>
      </dgm:t>
    </dgm:pt>
    <dgm:pt modelId="{CB7362D4-3BD7-4418-81C9-8F8CED4A23CE}">
      <dgm:prSet custT="1"/>
      <dgm:spPr/>
      <dgm:t>
        <a:bodyPr/>
        <a:lstStyle/>
        <a:p>
          <a:pPr algn="l"/>
          <a:r>
            <a:rPr lang="en-US" sz="1200" b="1" u="sng" dirty="0"/>
            <a:t>So, Now we have not just “Predictions”, but</a:t>
          </a:r>
        </a:p>
      </dgm:t>
    </dgm:pt>
    <dgm:pt modelId="{B6BEC2B3-1A52-42AD-BBB1-349454D39769}" type="parTrans" cxnId="{FEB43989-8782-460F-B2B1-A9EAF0E2D9B1}">
      <dgm:prSet/>
      <dgm:spPr/>
      <dgm:t>
        <a:bodyPr/>
        <a:lstStyle/>
        <a:p>
          <a:endParaRPr lang="en-IN"/>
        </a:p>
      </dgm:t>
    </dgm:pt>
    <dgm:pt modelId="{E2B90EBD-AB82-40D6-867E-6ACC92A8F824}" type="sibTrans" cxnId="{FEB43989-8782-460F-B2B1-A9EAF0E2D9B1}">
      <dgm:prSet/>
      <dgm:spPr/>
      <dgm:t>
        <a:bodyPr/>
        <a:lstStyle/>
        <a:p>
          <a:endParaRPr lang="en-IN"/>
        </a:p>
      </dgm:t>
    </dgm:pt>
    <dgm:pt modelId="{B14544ED-6DE4-42F3-99FF-448510E85868}">
      <dgm:prSet custT="1"/>
      <dgm:spPr/>
      <dgm:t>
        <a:bodyPr/>
        <a:lstStyle/>
        <a:p>
          <a:pPr algn="l"/>
          <a:r>
            <a:rPr lang="en-US" sz="1200" b="1" dirty="0"/>
            <a:t>Predictions  + Memory that we have accumulated and we haven’t chosen to forget yet;</a:t>
          </a:r>
        </a:p>
      </dgm:t>
    </dgm:pt>
    <dgm:pt modelId="{C684F3C6-FF84-49E2-BCA8-FE3F8C43C0A8}" type="parTrans" cxnId="{AB1804AB-EA4F-4C9C-8902-F836ADD560C7}">
      <dgm:prSet/>
      <dgm:spPr/>
      <dgm:t>
        <a:bodyPr/>
        <a:lstStyle/>
        <a:p>
          <a:endParaRPr lang="en-IN"/>
        </a:p>
      </dgm:t>
    </dgm:pt>
    <dgm:pt modelId="{69DBDE76-B2EB-4F0F-B098-8008DC93770C}" type="sibTrans" cxnId="{AB1804AB-EA4F-4C9C-8902-F836ADD560C7}">
      <dgm:prSet/>
      <dgm:spPr/>
      <dgm:t>
        <a:bodyPr/>
        <a:lstStyle/>
        <a:p>
          <a:endParaRPr lang="en-IN"/>
        </a:p>
      </dgm:t>
    </dgm:pt>
    <dgm:pt modelId="{DAD61018-6B64-4387-92C7-17D4EA330284}">
      <dgm:prSet custT="1"/>
      <dgm:spPr/>
      <dgm:t>
        <a:bodyPr/>
        <a:lstStyle/>
        <a:p>
          <a:pPr algn="l"/>
          <a:endParaRPr lang="en-US" sz="1200" b="1" dirty="0"/>
        </a:p>
      </dgm:t>
    </dgm:pt>
    <dgm:pt modelId="{47AE71DB-9C9D-4F66-A3D8-375F19B7BC1A}" type="parTrans" cxnId="{DD7E49F0-0EF4-4643-9C5B-92D65F61AE9E}">
      <dgm:prSet/>
      <dgm:spPr/>
      <dgm:t>
        <a:bodyPr/>
        <a:lstStyle/>
        <a:p>
          <a:endParaRPr lang="en-IN"/>
        </a:p>
      </dgm:t>
    </dgm:pt>
    <dgm:pt modelId="{3BA1BB6D-E856-4834-8FF2-5F52761652DD}" type="sibTrans" cxnId="{DD7E49F0-0EF4-4643-9C5B-92D65F61AE9E}">
      <dgm:prSet/>
      <dgm:spPr/>
      <dgm:t>
        <a:bodyPr/>
        <a:lstStyle/>
        <a:p>
          <a:endParaRPr lang="en-IN"/>
        </a:p>
      </dgm:t>
    </dgm:pt>
    <dgm:pt modelId="{7B2F4AB8-73C8-42D5-9381-7D61A208F625}">
      <dgm:prSet custT="1"/>
      <dgm:spPr/>
      <dgm:t>
        <a:bodyPr/>
        <a:lstStyle/>
        <a:p>
          <a:pPr algn="l"/>
          <a:r>
            <a:rPr lang="en-US" sz="1200" b="1" dirty="0"/>
            <a:t>Now, There is an entirely separate “Neural Network” there, that “learns” when to “forget” what;</a:t>
          </a:r>
        </a:p>
      </dgm:t>
    </dgm:pt>
    <dgm:pt modelId="{5763502F-0BFC-407C-AF1E-CE969CC7F684}" type="parTrans" cxnId="{0837DD67-31D3-4330-930D-DD1181B70BFA}">
      <dgm:prSet/>
      <dgm:spPr/>
      <dgm:t>
        <a:bodyPr/>
        <a:lstStyle/>
        <a:p>
          <a:endParaRPr lang="en-IN"/>
        </a:p>
      </dgm:t>
    </dgm:pt>
    <dgm:pt modelId="{6F64EAC9-26D8-4A04-AC9F-406279F76B7D}" type="sibTrans" cxnId="{0837DD67-31D3-4330-930D-DD1181B70BFA}">
      <dgm:prSet/>
      <dgm:spPr/>
      <dgm:t>
        <a:bodyPr/>
        <a:lstStyle/>
        <a:p>
          <a:endParaRPr lang="en-IN"/>
        </a:p>
      </dgm:t>
    </dgm:pt>
    <dgm:pt modelId="{11B54A78-8248-4563-931A-D5D5713A283A}">
      <dgm:prSet custT="1"/>
      <dgm:spPr/>
      <dgm:t>
        <a:bodyPr/>
        <a:lstStyle/>
        <a:p>
          <a:pPr algn="l"/>
          <a:r>
            <a:rPr lang="en-US" sz="1200" b="1" dirty="0"/>
            <a:t>Based on what we are seeing right now, </a:t>
          </a:r>
        </a:p>
      </dgm:t>
    </dgm:pt>
    <dgm:pt modelId="{E32A3469-4462-4B79-9CE8-5EE6350F332D}" type="parTrans" cxnId="{71B01613-FA32-4AF6-AA02-1DBDB8EC4D28}">
      <dgm:prSet/>
      <dgm:spPr/>
      <dgm:t>
        <a:bodyPr/>
        <a:lstStyle/>
        <a:p>
          <a:endParaRPr lang="en-IN"/>
        </a:p>
      </dgm:t>
    </dgm:pt>
    <dgm:pt modelId="{BCBCBF84-778C-4E7C-9B42-1AB2F979C389}" type="sibTrans" cxnId="{71B01613-FA32-4AF6-AA02-1DBDB8EC4D28}">
      <dgm:prSet/>
      <dgm:spPr/>
      <dgm:t>
        <a:bodyPr/>
        <a:lstStyle/>
        <a:p>
          <a:endParaRPr lang="en-IN"/>
        </a:p>
      </dgm:t>
    </dgm:pt>
    <dgm:pt modelId="{B3CD6DF8-1EFF-4649-BD92-1712B8FE737D}">
      <dgm:prSet custT="1"/>
      <dgm:spPr/>
      <dgm:t>
        <a:bodyPr/>
        <a:lstStyle/>
        <a:p>
          <a:pPr algn="l"/>
          <a:r>
            <a:rPr lang="en-US" sz="1200" b="1" u="sng" dirty="0"/>
            <a:t>	What do we want to remember, what do we want to forget;</a:t>
          </a:r>
        </a:p>
      </dgm:t>
    </dgm:pt>
    <dgm:pt modelId="{8E8ED2D0-11B6-4444-AB96-B265CA0FF692}" type="parTrans" cxnId="{602A42F7-681F-429E-BB60-688F971E1A07}">
      <dgm:prSet/>
      <dgm:spPr/>
      <dgm:t>
        <a:bodyPr/>
        <a:lstStyle/>
        <a:p>
          <a:endParaRPr lang="en-IN"/>
        </a:p>
      </dgm:t>
    </dgm:pt>
    <dgm:pt modelId="{B8DC86AA-EE1B-445E-AD6F-35AF0B4BD8AE}" type="sibTrans" cxnId="{602A42F7-681F-429E-BB60-688F971E1A07}">
      <dgm:prSet/>
      <dgm:spPr/>
      <dgm:t>
        <a:bodyPr/>
        <a:lstStyle/>
        <a:p>
          <a:endParaRPr lang="en-IN"/>
        </a:p>
      </dgm:t>
    </dgm:pt>
    <dgm:pt modelId="{D4EB3310-882D-4063-9BCC-F374E93C6A27}">
      <dgm:prSet custT="1"/>
      <dgm:spPr/>
      <dgm:t>
        <a:bodyPr/>
        <a:lstStyle/>
        <a:p>
          <a:pPr algn="l">
            <a:buNone/>
          </a:pPr>
          <a:r>
            <a:rPr lang="en-US" sz="1400" b="1" u="sng" dirty="0"/>
            <a:t>This is Very Powerful. This let us Hold on to things for as long as we want.</a:t>
          </a:r>
        </a:p>
      </dgm:t>
    </dgm:pt>
    <dgm:pt modelId="{C19E03A4-EC47-487D-B081-05D34E6149BB}" type="parTrans" cxnId="{3E67DFBC-D6DC-4CBA-A0C0-11541A7EE97B}">
      <dgm:prSet/>
      <dgm:spPr/>
      <dgm:t>
        <a:bodyPr/>
        <a:lstStyle/>
        <a:p>
          <a:endParaRPr lang="en-IN"/>
        </a:p>
      </dgm:t>
    </dgm:pt>
    <dgm:pt modelId="{CAC2600A-9384-4660-BDD5-A34F1111756C}" type="sibTrans" cxnId="{3E67DFBC-D6DC-4CBA-A0C0-11541A7EE97B}">
      <dgm:prSet/>
      <dgm:spPr/>
      <dgm:t>
        <a:bodyPr/>
        <a:lstStyle/>
        <a:p>
          <a:endParaRPr lang="en-IN"/>
        </a:p>
      </dgm:t>
    </dgm:pt>
    <dgm:pt modelId="{2E101CFF-0291-4811-B4B9-6C6A3D5223AB}">
      <dgm:prSet custT="1"/>
      <dgm:spPr/>
      <dgm:t>
        <a:bodyPr/>
        <a:lstStyle/>
        <a:p>
          <a:pPr algn="l"/>
          <a:endParaRPr lang="en-US" sz="1200" b="1" u="sng" dirty="0"/>
        </a:p>
      </dgm:t>
    </dgm:pt>
    <dgm:pt modelId="{08A1E9B2-F96C-4921-ABF6-51E277818C04}" type="parTrans" cxnId="{54A329E5-ECA7-48C3-A4E8-446897583ECC}">
      <dgm:prSet/>
      <dgm:spPr/>
      <dgm:t>
        <a:bodyPr/>
        <a:lstStyle/>
        <a:p>
          <a:endParaRPr lang="en-IN"/>
        </a:p>
      </dgm:t>
    </dgm:pt>
    <dgm:pt modelId="{4AA2A9C8-9A65-4824-A9FB-834B2C5E65C0}" type="sibTrans" cxnId="{54A329E5-ECA7-48C3-A4E8-446897583ECC}">
      <dgm:prSet/>
      <dgm:spPr/>
      <dgm:t>
        <a:bodyPr/>
        <a:lstStyle/>
        <a:p>
          <a:endParaRPr lang="en-IN"/>
        </a:p>
      </dgm:t>
    </dgm:pt>
    <dgm:pt modelId="{876BFC3A-5123-4088-9F04-DA5DE929B547}" type="pres">
      <dgm:prSet presAssocID="{2F7AE188-4564-42B2-90F3-8D0E8B7C291F}" presName="cycle" presStyleCnt="0">
        <dgm:presLayoutVars>
          <dgm:dir/>
          <dgm:resizeHandles val="exact"/>
        </dgm:presLayoutVars>
      </dgm:prSet>
      <dgm:spPr/>
    </dgm:pt>
    <dgm:pt modelId="{A3A1AC5D-116B-4195-8B04-2B50AF83EFDE}" type="pres">
      <dgm:prSet presAssocID="{77253317-BD09-4AF6-80C0-D59F4ABC14D3}" presName="node" presStyleLbl="node1" presStyleIdx="0" presStyleCnt="1" custScaleY="100103">
        <dgm:presLayoutVars>
          <dgm:bulletEnabled val="1"/>
        </dgm:presLayoutVars>
      </dgm:prSet>
      <dgm:spPr/>
    </dgm:pt>
  </dgm:ptLst>
  <dgm:cxnLst>
    <dgm:cxn modelId="{0CCDB909-114E-453D-AD1F-7C131FC3F65D}" type="presOf" srcId="{29524610-BE8A-411C-B0B3-3B8CAB8C644C}" destId="{A3A1AC5D-116B-4195-8B04-2B50AF83EFDE}" srcOrd="0" destOrd="3" presId="urn:microsoft.com/office/officeart/2005/8/layout/cycle6"/>
    <dgm:cxn modelId="{6458630E-A1FA-4842-BAAB-7E1A20DFC0ED}" type="presOf" srcId="{2E101CFF-0291-4811-B4B9-6C6A3D5223AB}" destId="{A3A1AC5D-116B-4195-8B04-2B50AF83EFDE}" srcOrd="0" destOrd="13" presId="urn:microsoft.com/office/officeart/2005/8/layout/cycle6"/>
    <dgm:cxn modelId="{71B01613-FA32-4AF6-AA02-1DBDB8EC4D28}" srcId="{CB7362D4-3BD7-4418-81C9-8F8CED4A23CE}" destId="{11B54A78-8248-4563-931A-D5D5713A283A}" srcOrd="2" destOrd="0" parTransId="{E32A3469-4462-4B79-9CE8-5EE6350F332D}" sibTransId="{BCBCBF84-778C-4E7C-9B42-1AB2F979C389}"/>
    <dgm:cxn modelId="{CEAEA413-8D62-4BD8-A488-56027DF8B277}" type="presOf" srcId="{B14544ED-6DE4-42F3-99FF-448510E85868}" destId="{A3A1AC5D-116B-4195-8B04-2B50AF83EFDE}" srcOrd="0" destOrd="9" presId="urn:microsoft.com/office/officeart/2005/8/layout/cycle6"/>
    <dgm:cxn modelId="{A668C51A-7DE5-4419-929A-FB9DE5002419}" srcId="{FF856614-1E5A-46BC-9EE8-3EA3628631A6}" destId="{29524610-BE8A-411C-B0B3-3B8CAB8C644C}" srcOrd="1" destOrd="0" parTransId="{CC7F62CE-5836-40E7-A506-F49D76CC2F87}" sibTransId="{CD1E7F0D-93B7-4F34-8E2A-B7EB96F5E781}"/>
    <dgm:cxn modelId="{9225912A-C8D2-45F6-8239-4E28369DCE7E}" srcId="{FF856614-1E5A-46BC-9EE8-3EA3628631A6}" destId="{9D7A63FD-8AAA-467A-9164-D27AC9D427AA}" srcOrd="3" destOrd="0" parTransId="{B1779E11-9A31-4952-A958-926920627284}" sibTransId="{E9605C27-542C-42EE-9C99-A1BA95F31410}"/>
    <dgm:cxn modelId="{DD65A82A-2AE7-4E5A-AB3C-D0A1EEBC4774}" srcId="{77253317-BD09-4AF6-80C0-D59F4ABC14D3}" destId="{FF856614-1E5A-46BC-9EE8-3EA3628631A6}" srcOrd="0" destOrd="0" parTransId="{7B66AFC4-A0EC-4158-883C-5A7D3016EEFC}" sibTransId="{371E9957-FBDE-45A1-A9FF-FB9C9A3F3328}"/>
    <dgm:cxn modelId="{EF994533-B1F3-4F06-B179-EF922D6B219E}" type="presOf" srcId="{D4EB3310-882D-4063-9BCC-F374E93C6A27}" destId="{A3A1AC5D-116B-4195-8B04-2B50AF83EFDE}" srcOrd="0" destOrd="14" presId="urn:microsoft.com/office/officeart/2005/8/layout/cycle6"/>
    <dgm:cxn modelId="{0837DD67-31D3-4330-930D-DD1181B70BFA}" srcId="{CB7362D4-3BD7-4418-81C9-8F8CED4A23CE}" destId="{7B2F4AB8-73C8-42D5-9381-7D61A208F625}" srcOrd="1" destOrd="0" parTransId="{5763502F-0BFC-407C-AF1E-CE969CC7F684}" sibTransId="{6F64EAC9-26D8-4A04-AC9F-406279F76B7D}"/>
    <dgm:cxn modelId="{42D5EB4A-35BF-4377-883C-89E785C7823C}" srcId="{FF856614-1E5A-46BC-9EE8-3EA3628631A6}" destId="{A1A29A7D-0BEA-4054-9770-2395821D29F4}" srcOrd="4" destOrd="0" parTransId="{8B58AB67-28B4-4A5D-8E90-7C54DD48A8E4}" sibTransId="{893A3A87-4D3D-4F5F-A558-50B8E88E28E0}"/>
    <dgm:cxn modelId="{6EAADB4D-254D-47F1-95FC-8090F9D775FA}" type="presOf" srcId="{2F7AE188-4564-42B2-90F3-8D0E8B7C291F}" destId="{876BFC3A-5123-4088-9F04-DA5DE929B547}" srcOrd="0" destOrd="0" presId="urn:microsoft.com/office/officeart/2005/8/layout/cycle6"/>
    <dgm:cxn modelId="{88288D51-D97C-4DE3-88C0-25B3C901CAFC}" srcId="{2F7AE188-4564-42B2-90F3-8D0E8B7C291F}" destId="{77253317-BD09-4AF6-80C0-D59F4ABC14D3}" srcOrd="0" destOrd="0" parTransId="{A0251194-5BAC-4DC6-B24A-CCE7C7727913}" sibTransId="{A91EE60E-7A1B-44DC-B73A-6C418197DFF3}"/>
    <dgm:cxn modelId="{413B6052-DB86-478A-B773-2C25C73A5B03}" type="presOf" srcId="{7B2F4AB8-73C8-42D5-9381-7D61A208F625}" destId="{A3A1AC5D-116B-4195-8B04-2B50AF83EFDE}" srcOrd="0" destOrd="10" presId="urn:microsoft.com/office/officeart/2005/8/layout/cycle6"/>
    <dgm:cxn modelId="{1BD9F672-AEE8-430B-A683-19484B85BF3E}" type="presOf" srcId="{11B54A78-8248-4563-931A-D5D5713A283A}" destId="{A3A1AC5D-116B-4195-8B04-2B50AF83EFDE}" srcOrd="0" destOrd="11" presId="urn:microsoft.com/office/officeart/2005/8/layout/cycle6"/>
    <dgm:cxn modelId="{FEB43989-8782-460F-B2B1-A9EAF0E2D9B1}" srcId="{FF856614-1E5A-46BC-9EE8-3EA3628631A6}" destId="{CB7362D4-3BD7-4418-81C9-8F8CED4A23CE}" srcOrd="6" destOrd="0" parTransId="{B6BEC2B3-1A52-42AD-BBB1-349454D39769}" sibTransId="{E2B90EBD-AB82-40D6-867E-6ACC92A8F824}"/>
    <dgm:cxn modelId="{1E9BF98E-5857-4CF4-A830-1E01DFE15D5B}" srcId="{FF856614-1E5A-46BC-9EE8-3EA3628631A6}" destId="{D4F7E571-CFC5-4117-9F40-E89233CE433D}" srcOrd="0" destOrd="0" parTransId="{FE16EBBE-FD76-4D9D-A9F5-D5031559B56E}" sibTransId="{22FAF063-18FE-4175-AC94-9B3B838E9D0D}"/>
    <dgm:cxn modelId="{CAEA0E98-0B26-4639-905A-A42609E9FA56}" srcId="{FF856614-1E5A-46BC-9EE8-3EA3628631A6}" destId="{B90AF17D-CC70-4093-93B4-75B1863B2C40}" srcOrd="2" destOrd="0" parTransId="{84A846B0-55F7-4B55-B1EB-407B5E82A938}" sibTransId="{36F007E2-9B42-4E92-AFEC-B96E8AE05620}"/>
    <dgm:cxn modelId="{DE8BCDA0-7AC8-4174-947B-B08C46C967CF}" type="presOf" srcId="{D4F7E571-CFC5-4117-9F40-E89233CE433D}" destId="{A3A1AC5D-116B-4195-8B04-2B50AF83EFDE}" srcOrd="0" destOrd="2" presId="urn:microsoft.com/office/officeart/2005/8/layout/cycle6"/>
    <dgm:cxn modelId="{AB1804AB-EA4F-4C9C-8902-F836ADD560C7}" srcId="{CB7362D4-3BD7-4418-81C9-8F8CED4A23CE}" destId="{B14544ED-6DE4-42F3-99FF-448510E85868}" srcOrd="0" destOrd="0" parTransId="{C684F3C6-FF84-49E2-BCA8-FE3F8C43C0A8}" sibTransId="{69DBDE76-B2EB-4F0F-B098-8008DC93770C}"/>
    <dgm:cxn modelId="{FD2B8BB8-DAEE-41A6-891A-01DFF7E3D78C}" type="presOf" srcId="{77253317-BD09-4AF6-80C0-D59F4ABC14D3}" destId="{A3A1AC5D-116B-4195-8B04-2B50AF83EFDE}" srcOrd="0" destOrd="0" presId="urn:microsoft.com/office/officeart/2005/8/layout/cycle6"/>
    <dgm:cxn modelId="{EA77D8BC-DD70-4642-86F1-A95696EE6FFE}" type="presOf" srcId="{A1A29A7D-0BEA-4054-9770-2395821D29F4}" destId="{A3A1AC5D-116B-4195-8B04-2B50AF83EFDE}" srcOrd="0" destOrd="6" presId="urn:microsoft.com/office/officeart/2005/8/layout/cycle6"/>
    <dgm:cxn modelId="{3E67DFBC-D6DC-4CBA-A0C0-11541A7EE97B}" srcId="{CB7362D4-3BD7-4418-81C9-8F8CED4A23CE}" destId="{D4EB3310-882D-4063-9BCC-F374E93C6A27}" srcOrd="3" destOrd="0" parTransId="{C19E03A4-EC47-487D-B081-05D34E6149BB}" sibTransId="{CAC2600A-9384-4660-BDD5-A34F1111756C}"/>
    <dgm:cxn modelId="{73A658C0-E2F3-437E-B9FC-94CC140F7EE2}" type="presOf" srcId="{B3CD6DF8-1EFF-4649-BD92-1712B8FE737D}" destId="{A3A1AC5D-116B-4195-8B04-2B50AF83EFDE}" srcOrd="0" destOrd="12" presId="urn:microsoft.com/office/officeart/2005/8/layout/cycle6"/>
    <dgm:cxn modelId="{2BF164DF-A129-4E5A-ADBD-9509D07DB272}" type="presOf" srcId="{B90AF17D-CC70-4093-93B4-75B1863B2C40}" destId="{A3A1AC5D-116B-4195-8B04-2B50AF83EFDE}" srcOrd="0" destOrd="4" presId="urn:microsoft.com/office/officeart/2005/8/layout/cycle6"/>
    <dgm:cxn modelId="{7B31E8E2-E91A-42F8-8274-98D64701EFE5}" type="presOf" srcId="{CB7362D4-3BD7-4418-81C9-8F8CED4A23CE}" destId="{A3A1AC5D-116B-4195-8B04-2B50AF83EFDE}" srcOrd="0" destOrd="8" presId="urn:microsoft.com/office/officeart/2005/8/layout/cycle6"/>
    <dgm:cxn modelId="{54A329E5-ECA7-48C3-A4E8-446897583ECC}" srcId="{11B54A78-8248-4563-931A-D5D5713A283A}" destId="{2E101CFF-0291-4811-B4B9-6C6A3D5223AB}" srcOrd="1" destOrd="0" parTransId="{08A1E9B2-F96C-4921-ABF6-51E277818C04}" sibTransId="{4AA2A9C8-9A65-4824-A9FB-834B2C5E65C0}"/>
    <dgm:cxn modelId="{80685DEC-BAE8-4088-AE2B-26191EAF9790}" type="presOf" srcId="{9D7A63FD-8AAA-467A-9164-D27AC9D427AA}" destId="{A3A1AC5D-116B-4195-8B04-2B50AF83EFDE}" srcOrd="0" destOrd="5" presId="urn:microsoft.com/office/officeart/2005/8/layout/cycle6"/>
    <dgm:cxn modelId="{4F3B5DEE-E476-44D8-9A24-34428033FF7F}" type="presOf" srcId="{DAD61018-6B64-4387-92C7-17D4EA330284}" destId="{A3A1AC5D-116B-4195-8B04-2B50AF83EFDE}" srcOrd="0" destOrd="7" presId="urn:microsoft.com/office/officeart/2005/8/layout/cycle6"/>
    <dgm:cxn modelId="{DD7E49F0-0EF4-4643-9C5B-92D65F61AE9E}" srcId="{FF856614-1E5A-46BC-9EE8-3EA3628631A6}" destId="{DAD61018-6B64-4387-92C7-17D4EA330284}" srcOrd="5" destOrd="0" parTransId="{47AE71DB-9C9D-4F66-A3D8-375F19B7BC1A}" sibTransId="{3BA1BB6D-E856-4834-8FF2-5F52761652DD}"/>
    <dgm:cxn modelId="{602A42F7-681F-429E-BB60-688F971E1A07}" srcId="{11B54A78-8248-4563-931A-D5D5713A283A}" destId="{B3CD6DF8-1EFF-4649-BD92-1712B8FE737D}" srcOrd="0" destOrd="0" parTransId="{8E8ED2D0-11B6-4444-AB96-B265CA0FF692}" sibTransId="{B8DC86AA-EE1B-445E-AD6F-35AF0B4BD8AE}"/>
    <dgm:cxn modelId="{30669DFC-866B-4BF5-93D0-8C05402DC144}" type="presOf" srcId="{FF856614-1E5A-46BC-9EE8-3EA3628631A6}" destId="{A3A1AC5D-116B-4195-8B04-2B50AF83EFDE}" srcOrd="0" destOrd="1" presId="urn:microsoft.com/office/officeart/2005/8/layout/cycle6"/>
    <dgm:cxn modelId="{C9271AAE-6CE3-4ABE-8AA9-4CAD4B9735B2}" type="presParOf" srcId="{876BFC3A-5123-4088-9F04-DA5DE929B547}" destId="{A3A1AC5D-116B-4195-8B04-2B50AF83EFDE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AEA560-9324-4CE1-930B-A2115AB83844}" type="doc">
      <dgm:prSet loTypeId="urn:microsoft.com/office/officeart/2005/8/layout/hierarchy2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8AA779-5894-4970-BC67-137C13A883B6}">
      <dgm:prSet/>
      <dgm:spPr/>
      <dgm:t>
        <a:bodyPr/>
        <a:lstStyle/>
        <a:p>
          <a:r>
            <a:rPr lang="en-IN" u="none" dirty="0"/>
            <a:t>We Probably Noticed though,  When we are combining:</a:t>
          </a:r>
          <a:endParaRPr lang="en-US" u="none" dirty="0"/>
        </a:p>
      </dgm:t>
    </dgm:pt>
    <dgm:pt modelId="{EA183A80-DC34-47F1-951D-6AFE77BC920C}" type="parTrans" cxnId="{A4BC7E85-BDCD-4F65-8F4B-12E43DB31DC5}">
      <dgm:prSet/>
      <dgm:spPr/>
      <dgm:t>
        <a:bodyPr/>
        <a:lstStyle/>
        <a:p>
          <a:endParaRPr lang="en-US"/>
        </a:p>
      </dgm:t>
    </dgm:pt>
    <dgm:pt modelId="{6F790475-AEC0-4D04-8B5D-479433F599C9}" type="sibTrans" cxnId="{A4BC7E85-BDCD-4F65-8F4B-12E43DB31DC5}">
      <dgm:prSet/>
      <dgm:spPr/>
      <dgm:t>
        <a:bodyPr/>
        <a:lstStyle/>
        <a:p>
          <a:endParaRPr lang="en-US"/>
        </a:p>
      </dgm:t>
    </dgm:pt>
    <dgm:pt modelId="{8892EAD5-12E6-40CA-91F8-1A6BC9C8A17A}">
      <dgm:prSet/>
      <dgm:spPr/>
      <dgm:t>
        <a:bodyPr/>
        <a:lstStyle/>
        <a:p>
          <a:r>
            <a:rPr lang="en-IN" b="1" u="none" dirty="0"/>
            <a:t>Our Predictions with Our Memories,  </a:t>
          </a:r>
          <a:endParaRPr lang="en-US" u="none" dirty="0"/>
        </a:p>
      </dgm:t>
    </dgm:pt>
    <dgm:pt modelId="{14F49B7D-612A-40CF-91CA-4B32BF69D2F2}" type="parTrans" cxnId="{88DB6CA4-C323-4314-A9B9-3760D403BB4E}">
      <dgm:prSet/>
      <dgm:spPr/>
      <dgm:t>
        <a:bodyPr/>
        <a:lstStyle/>
        <a:p>
          <a:endParaRPr lang="en-US"/>
        </a:p>
      </dgm:t>
    </dgm:pt>
    <dgm:pt modelId="{22246AFF-5A8D-46A5-A30F-C9E9D330985C}" type="sibTrans" cxnId="{88DB6CA4-C323-4314-A9B9-3760D403BB4E}">
      <dgm:prSet/>
      <dgm:spPr/>
      <dgm:t>
        <a:bodyPr/>
        <a:lstStyle/>
        <a:p>
          <a:endParaRPr lang="en-US"/>
        </a:p>
      </dgm:t>
    </dgm:pt>
    <dgm:pt modelId="{4C2B1E47-D87A-4E6C-B974-A59C3B29E881}">
      <dgm:prSet/>
      <dgm:spPr/>
      <dgm:t>
        <a:bodyPr/>
        <a:lstStyle/>
        <a:p>
          <a:r>
            <a:rPr lang="en-IN" b="1" u="none" dirty="0"/>
            <a:t>We May NOT want to Release all those Memories Out as New Predictions Each Time;</a:t>
          </a:r>
          <a:endParaRPr lang="en-US" u="none" dirty="0"/>
        </a:p>
      </dgm:t>
    </dgm:pt>
    <dgm:pt modelId="{4909242D-6D16-4A5B-B5E9-26471FC444C7}" type="parTrans" cxnId="{13D05961-D599-4D0D-8C8F-6DCF1D85DAA4}">
      <dgm:prSet/>
      <dgm:spPr/>
      <dgm:t>
        <a:bodyPr/>
        <a:lstStyle/>
        <a:p>
          <a:endParaRPr lang="en-US"/>
        </a:p>
      </dgm:t>
    </dgm:pt>
    <dgm:pt modelId="{CA960875-9E27-40D3-B45A-F98595285E46}" type="sibTrans" cxnId="{13D05961-D599-4D0D-8C8F-6DCF1D85DAA4}">
      <dgm:prSet/>
      <dgm:spPr/>
      <dgm:t>
        <a:bodyPr/>
        <a:lstStyle/>
        <a:p>
          <a:endParaRPr lang="en-US"/>
        </a:p>
      </dgm:t>
    </dgm:pt>
    <dgm:pt modelId="{A5DCE5DC-8685-4008-9BFA-22EDB1590F95}">
      <dgm:prSet/>
      <dgm:spPr/>
      <dgm:t>
        <a:bodyPr/>
        <a:lstStyle/>
        <a:p>
          <a:r>
            <a:rPr lang="en-IN" b="1" u="none" dirty="0"/>
            <a:t>So, We may want a “Little Filter” to keep our “Memories Inside” and “Let our Predictions get out”; </a:t>
          </a:r>
          <a:endParaRPr lang="en-US" u="none" dirty="0"/>
        </a:p>
      </dgm:t>
    </dgm:pt>
    <dgm:pt modelId="{585E041F-A2F7-4FE3-8F45-BF4DCDFA319B}" type="parTrans" cxnId="{29901C97-E6C3-4328-B2EB-D731C495F172}">
      <dgm:prSet/>
      <dgm:spPr/>
      <dgm:t>
        <a:bodyPr/>
        <a:lstStyle/>
        <a:p>
          <a:endParaRPr lang="en-US"/>
        </a:p>
      </dgm:t>
    </dgm:pt>
    <dgm:pt modelId="{F05D6821-EF78-4FB3-8C2B-2F727A9D48A5}" type="sibTrans" cxnId="{29901C97-E6C3-4328-B2EB-D731C495F172}">
      <dgm:prSet/>
      <dgm:spPr/>
      <dgm:t>
        <a:bodyPr/>
        <a:lstStyle/>
        <a:p>
          <a:endParaRPr lang="en-US"/>
        </a:p>
      </dgm:t>
    </dgm:pt>
    <dgm:pt modelId="{CB7584E0-20FB-4FB2-98AF-D706FA37C63B}">
      <dgm:prSet/>
      <dgm:spPr/>
      <dgm:t>
        <a:bodyPr/>
        <a:lstStyle/>
        <a:p>
          <a:r>
            <a:rPr lang="en-IN" b="1" u="none" dirty="0"/>
            <a:t>We Add Another “Gate” </a:t>
          </a:r>
          <a:r>
            <a:rPr lang="en-IN" b="1" u="sng" dirty="0"/>
            <a:t>Selection</a:t>
          </a:r>
          <a:r>
            <a:rPr lang="en-IN" b="1" u="none" dirty="0"/>
            <a:t> for that;</a:t>
          </a:r>
          <a:endParaRPr lang="en-US" u="none" dirty="0"/>
        </a:p>
      </dgm:t>
    </dgm:pt>
    <dgm:pt modelId="{67241DBC-D684-492B-9025-4DB29218B397}" type="parTrans" cxnId="{7BE83122-EE91-4B9B-B5FE-7E59E79EC690}">
      <dgm:prSet/>
      <dgm:spPr/>
      <dgm:t>
        <a:bodyPr/>
        <a:lstStyle/>
        <a:p>
          <a:endParaRPr lang="en-US"/>
        </a:p>
      </dgm:t>
    </dgm:pt>
    <dgm:pt modelId="{9EB7A04D-6C0B-4989-A763-8CD1DD82AB14}" type="sibTrans" cxnId="{7BE83122-EE91-4B9B-B5FE-7E59E79EC690}">
      <dgm:prSet/>
      <dgm:spPr/>
      <dgm:t>
        <a:bodyPr/>
        <a:lstStyle/>
        <a:p>
          <a:endParaRPr lang="en-US"/>
        </a:p>
      </dgm:t>
    </dgm:pt>
    <dgm:pt modelId="{87690116-BD5F-4343-9DB0-3E4F98A6E612}">
      <dgm:prSet/>
      <dgm:spPr/>
      <dgm:t>
        <a:bodyPr/>
        <a:lstStyle/>
        <a:p>
          <a:r>
            <a:rPr lang="en-IN" b="1" u="none" dirty="0"/>
            <a:t>It has its own “Neural Network” and hence Own Voting Process</a:t>
          </a:r>
          <a:endParaRPr lang="en-US" u="none" dirty="0"/>
        </a:p>
      </dgm:t>
    </dgm:pt>
    <dgm:pt modelId="{689DC2FF-41FF-4C54-9776-BCB34E5482C1}" type="parTrans" cxnId="{954F0F04-1795-468A-9C3C-39F2D4E4F6F0}">
      <dgm:prSet/>
      <dgm:spPr/>
      <dgm:t>
        <a:bodyPr/>
        <a:lstStyle/>
        <a:p>
          <a:endParaRPr lang="en-US"/>
        </a:p>
      </dgm:t>
    </dgm:pt>
    <dgm:pt modelId="{96038653-D9DA-4D57-9A88-BEC8B0984CDF}" type="sibTrans" cxnId="{954F0F04-1795-468A-9C3C-39F2D4E4F6F0}">
      <dgm:prSet/>
      <dgm:spPr/>
      <dgm:t>
        <a:bodyPr/>
        <a:lstStyle/>
        <a:p>
          <a:endParaRPr lang="en-US"/>
        </a:p>
      </dgm:t>
    </dgm:pt>
    <dgm:pt modelId="{199B0D5E-D5B4-4EF0-AFE5-08AE6AB402B6}">
      <dgm:prSet/>
      <dgm:spPr/>
      <dgm:t>
        <a:bodyPr/>
        <a:lstStyle/>
        <a:p>
          <a:r>
            <a:rPr lang="en-IN" b="1" u="none" dirty="0"/>
            <a:t>So that Our “New Information in our Previous Prediction Process” can be used to Vote on :</a:t>
          </a:r>
          <a:endParaRPr lang="en-US" u="none" dirty="0"/>
        </a:p>
      </dgm:t>
    </dgm:pt>
    <dgm:pt modelId="{44DBC266-0824-4E11-AA1C-58E90A883DB8}" type="parTrans" cxnId="{C137DA36-9188-4E96-9979-ADFE8D1EB806}">
      <dgm:prSet/>
      <dgm:spPr/>
      <dgm:t>
        <a:bodyPr/>
        <a:lstStyle/>
        <a:p>
          <a:endParaRPr lang="en-US"/>
        </a:p>
      </dgm:t>
    </dgm:pt>
    <dgm:pt modelId="{AF06109D-67A7-4C25-8065-23E6B34D4645}" type="sibTrans" cxnId="{C137DA36-9188-4E96-9979-ADFE8D1EB806}">
      <dgm:prSet/>
      <dgm:spPr/>
      <dgm:t>
        <a:bodyPr/>
        <a:lstStyle/>
        <a:p>
          <a:endParaRPr lang="en-US"/>
        </a:p>
      </dgm:t>
    </dgm:pt>
    <dgm:pt modelId="{906B7B3A-047E-48F6-ADC2-4736CAFF7A85}" type="pres">
      <dgm:prSet presAssocID="{ACAEA560-9324-4CE1-930B-A2115AB8384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E0B6751-782E-4888-9961-E92D94ABD930}" type="pres">
      <dgm:prSet presAssocID="{1F8AA779-5894-4970-BC67-137C13A883B6}" presName="root1" presStyleCnt="0"/>
      <dgm:spPr/>
    </dgm:pt>
    <dgm:pt modelId="{00CABA09-19C4-41C5-9B50-39AB19853B91}" type="pres">
      <dgm:prSet presAssocID="{1F8AA779-5894-4970-BC67-137C13A883B6}" presName="LevelOneTextNode" presStyleLbl="node0" presStyleIdx="0" presStyleCnt="1">
        <dgm:presLayoutVars>
          <dgm:chPref val="3"/>
        </dgm:presLayoutVars>
      </dgm:prSet>
      <dgm:spPr/>
    </dgm:pt>
    <dgm:pt modelId="{99CE55A6-0E93-4A1C-8754-1C911655D3E8}" type="pres">
      <dgm:prSet presAssocID="{1F8AA779-5894-4970-BC67-137C13A883B6}" presName="level2hierChild" presStyleCnt="0"/>
      <dgm:spPr/>
    </dgm:pt>
    <dgm:pt modelId="{DD905A3C-FBA7-497A-8451-03CE69624353}" type="pres">
      <dgm:prSet presAssocID="{14F49B7D-612A-40CF-91CA-4B32BF69D2F2}" presName="conn2-1" presStyleLbl="parChTrans1D2" presStyleIdx="0" presStyleCnt="3"/>
      <dgm:spPr/>
    </dgm:pt>
    <dgm:pt modelId="{8384BD79-17DD-4664-9310-FD379657CA61}" type="pres">
      <dgm:prSet presAssocID="{14F49B7D-612A-40CF-91CA-4B32BF69D2F2}" presName="connTx" presStyleLbl="parChTrans1D2" presStyleIdx="0" presStyleCnt="3"/>
      <dgm:spPr/>
    </dgm:pt>
    <dgm:pt modelId="{EA1BCF1F-6A05-4370-A93E-E69CD91E93CE}" type="pres">
      <dgm:prSet presAssocID="{8892EAD5-12E6-40CA-91F8-1A6BC9C8A17A}" presName="root2" presStyleCnt="0"/>
      <dgm:spPr/>
    </dgm:pt>
    <dgm:pt modelId="{BDA99D2F-EB62-403B-9D42-51E8E7087A16}" type="pres">
      <dgm:prSet presAssocID="{8892EAD5-12E6-40CA-91F8-1A6BC9C8A17A}" presName="LevelTwoTextNode" presStyleLbl="node2" presStyleIdx="0" presStyleCnt="3">
        <dgm:presLayoutVars>
          <dgm:chPref val="3"/>
        </dgm:presLayoutVars>
      </dgm:prSet>
      <dgm:spPr/>
    </dgm:pt>
    <dgm:pt modelId="{1320BB40-0185-4126-9EFF-C2CFBE1B9D28}" type="pres">
      <dgm:prSet presAssocID="{8892EAD5-12E6-40CA-91F8-1A6BC9C8A17A}" presName="level3hierChild" presStyleCnt="0"/>
      <dgm:spPr/>
    </dgm:pt>
    <dgm:pt modelId="{0668957D-0176-4F23-BBCA-8A153FB47E70}" type="pres">
      <dgm:prSet presAssocID="{4909242D-6D16-4A5B-B5E9-26471FC444C7}" presName="conn2-1" presStyleLbl="parChTrans1D2" presStyleIdx="1" presStyleCnt="3"/>
      <dgm:spPr/>
    </dgm:pt>
    <dgm:pt modelId="{26114F7F-F00D-4410-B0B4-ADFB086BC4AA}" type="pres">
      <dgm:prSet presAssocID="{4909242D-6D16-4A5B-B5E9-26471FC444C7}" presName="connTx" presStyleLbl="parChTrans1D2" presStyleIdx="1" presStyleCnt="3"/>
      <dgm:spPr/>
    </dgm:pt>
    <dgm:pt modelId="{55860F16-6709-4FDD-966E-3732E240E6B8}" type="pres">
      <dgm:prSet presAssocID="{4C2B1E47-D87A-4E6C-B974-A59C3B29E881}" presName="root2" presStyleCnt="0"/>
      <dgm:spPr/>
    </dgm:pt>
    <dgm:pt modelId="{56B62123-0020-44AE-8EA6-8878061105ED}" type="pres">
      <dgm:prSet presAssocID="{4C2B1E47-D87A-4E6C-B974-A59C3B29E881}" presName="LevelTwoTextNode" presStyleLbl="node2" presStyleIdx="1" presStyleCnt="3">
        <dgm:presLayoutVars>
          <dgm:chPref val="3"/>
        </dgm:presLayoutVars>
      </dgm:prSet>
      <dgm:spPr/>
    </dgm:pt>
    <dgm:pt modelId="{F6EAF0D1-3DEF-445B-A387-C44ED07D2DCF}" type="pres">
      <dgm:prSet presAssocID="{4C2B1E47-D87A-4E6C-B974-A59C3B29E881}" presName="level3hierChild" presStyleCnt="0"/>
      <dgm:spPr/>
    </dgm:pt>
    <dgm:pt modelId="{3FEE2EF7-5805-4544-A3B7-FEF458C35AE3}" type="pres">
      <dgm:prSet presAssocID="{585E041F-A2F7-4FE3-8F45-BF4DCDFA319B}" presName="conn2-1" presStyleLbl="parChTrans1D2" presStyleIdx="2" presStyleCnt="3"/>
      <dgm:spPr/>
    </dgm:pt>
    <dgm:pt modelId="{3B317D7D-8AF0-46AC-8F35-06868EB3E1FD}" type="pres">
      <dgm:prSet presAssocID="{585E041F-A2F7-4FE3-8F45-BF4DCDFA319B}" presName="connTx" presStyleLbl="parChTrans1D2" presStyleIdx="2" presStyleCnt="3"/>
      <dgm:spPr/>
    </dgm:pt>
    <dgm:pt modelId="{6B4F605F-7DCF-437F-A5A7-6C722481DD27}" type="pres">
      <dgm:prSet presAssocID="{A5DCE5DC-8685-4008-9BFA-22EDB1590F95}" presName="root2" presStyleCnt="0"/>
      <dgm:spPr/>
    </dgm:pt>
    <dgm:pt modelId="{E10F754F-B72A-4188-B0B2-DD9C516BC24B}" type="pres">
      <dgm:prSet presAssocID="{A5DCE5DC-8685-4008-9BFA-22EDB1590F95}" presName="LevelTwoTextNode" presStyleLbl="node2" presStyleIdx="2" presStyleCnt="3">
        <dgm:presLayoutVars>
          <dgm:chPref val="3"/>
        </dgm:presLayoutVars>
      </dgm:prSet>
      <dgm:spPr/>
    </dgm:pt>
    <dgm:pt modelId="{6F305010-6CC2-49AD-ACA7-38946CCDEDC1}" type="pres">
      <dgm:prSet presAssocID="{A5DCE5DC-8685-4008-9BFA-22EDB1590F95}" presName="level3hierChild" presStyleCnt="0"/>
      <dgm:spPr/>
    </dgm:pt>
    <dgm:pt modelId="{2B3D8DC5-69E6-4E39-81FF-E889AF4F816E}" type="pres">
      <dgm:prSet presAssocID="{67241DBC-D684-492B-9025-4DB29218B397}" presName="conn2-1" presStyleLbl="parChTrans1D3" presStyleIdx="0" presStyleCnt="3"/>
      <dgm:spPr/>
    </dgm:pt>
    <dgm:pt modelId="{43213419-8291-42B7-8D98-122BF22FBB4A}" type="pres">
      <dgm:prSet presAssocID="{67241DBC-D684-492B-9025-4DB29218B397}" presName="connTx" presStyleLbl="parChTrans1D3" presStyleIdx="0" presStyleCnt="3"/>
      <dgm:spPr/>
    </dgm:pt>
    <dgm:pt modelId="{AC213D81-7098-4EC5-AFEB-DD4897357BAB}" type="pres">
      <dgm:prSet presAssocID="{CB7584E0-20FB-4FB2-98AF-D706FA37C63B}" presName="root2" presStyleCnt="0"/>
      <dgm:spPr/>
    </dgm:pt>
    <dgm:pt modelId="{AAA4FD5A-C72A-4953-B089-DAED4BFC8202}" type="pres">
      <dgm:prSet presAssocID="{CB7584E0-20FB-4FB2-98AF-D706FA37C63B}" presName="LevelTwoTextNode" presStyleLbl="node3" presStyleIdx="0" presStyleCnt="3">
        <dgm:presLayoutVars>
          <dgm:chPref val="3"/>
        </dgm:presLayoutVars>
      </dgm:prSet>
      <dgm:spPr/>
    </dgm:pt>
    <dgm:pt modelId="{711C510D-E7A9-4AB9-A6C4-F0DA25AAA96F}" type="pres">
      <dgm:prSet presAssocID="{CB7584E0-20FB-4FB2-98AF-D706FA37C63B}" presName="level3hierChild" presStyleCnt="0"/>
      <dgm:spPr/>
    </dgm:pt>
    <dgm:pt modelId="{4E2CEE19-B190-45C3-BC41-6AC87729863F}" type="pres">
      <dgm:prSet presAssocID="{689DC2FF-41FF-4C54-9776-BCB34E5482C1}" presName="conn2-1" presStyleLbl="parChTrans1D3" presStyleIdx="1" presStyleCnt="3"/>
      <dgm:spPr/>
    </dgm:pt>
    <dgm:pt modelId="{82F64145-C119-4514-8D17-6F21415080D3}" type="pres">
      <dgm:prSet presAssocID="{689DC2FF-41FF-4C54-9776-BCB34E5482C1}" presName="connTx" presStyleLbl="parChTrans1D3" presStyleIdx="1" presStyleCnt="3"/>
      <dgm:spPr/>
    </dgm:pt>
    <dgm:pt modelId="{6AE79D22-9799-4212-9A83-2D08914F6D6A}" type="pres">
      <dgm:prSet presAssocID="{87690116-BD5F-4343-9DB0-3E4F98A6E612}" presName="root2" presStyleCnt="0"/>
      <dgm:spPr/>
    </dgm:pt>
    <dgm:pt modelId="{1472CA5D-BA50-4F67-90F4-3A29C36538BF}" type="pres">
      <dgm:prSet presAssocID="{87690116-BD5F-4343-9DB0-3E4F98A6E612}" presName="LevelTwoTextNode" presStyleLbl="node3" presStyleIdx="1" presStyleCnt="3">
        <dgm:presLayoutVars>
          <dgm:chPref val="3"/>
        </dgm:presLayoutVars>
      </dgm:prSet>
      <dgm:spPr/>
    </dgm:pt>
    <dgm:pt modelId="{86B8067D-0A61-405E-AE98-68D9C289FD61}" type="pres">
      <dgm:prSet presAssocID="{87690116-BD5F-4343-9DB0-3E4F98A6E612}" presName="level3hierChild" presStyleCnt="0"/>
      <dgm:spPr/>
    </dgm:pt>
    <dgm:pt modelId="{986A63D5-74C7-4142-AAF8-A67F70F13040}" type="pres">
      <dgm:prSet presAssocID="{44DBC266-0824-4E11-AA1C-58E90A883DB8}" presName="conn2-1" presStyleLbl="parChTrans1D3" presStyleIdx="2" presStyleCnt="3"/>
      <dgm:spPr/>
    </dgm:pt>
    <dgm:pt modelId="{38CABAAE-01D8-4435-8FBF-B8E636A2F93F}" type="pres">
      <dgm:prSet presAssocID="{44DBC266-0824-4E11-AA1C-58E90A883DB8}" presName="connTx" presStyleLbl="parChTrans1D3" presStyleIdx="2" presStyleCnt="3"/>
      <dgm:spPr/>
    </dgm:pt>
    <dgm:pt modelId="{2EBA334A-2C67-4ECC-8617-986AAE276001}" type="pres">
      <dgm:prSet presAssocID="{199B0D5E-D5B4-4EF0-AFE5-08AE6AB402B6}" presName="root2" presStyleCnt="0"/>
      <dgm:spPr/>
    </dgm:pt>
    <dgm:pt modelId="{B652AC90-44A3-4241-A708-1F108CB59D5F}" type="pres">
      <dgm:prSet presAssocID="{199B0D5E-D5B4-4EF0-AFE5-08AE6AB402B6}" presName="LevelTwoTextNode" presStyleLbl="node3" presStyleIdx="2" presStyleCnt="3">
        <dgm:presLayoutVars>
          <dgm:chPref val="3"/>
        </dgm:presLayoutVars>
      </dgm:prSet>
      <dgm:spPr/>
    </dgm:pt>
    <dgm:pt modelId="{69D55608-DA40-4D99-BF8E-BDF21BA9CAF8}" type="pres">
      <dgm:prSet presAssocID="{199B0D5E-D5B4-4EF0-AFE5-08AE6AB402B6}" presName="level3hierChild" presStyleCnt="0"/>
      <dgm:spPr/>
    </dgm:pt>
  </dgm:ptLst>
  <dgm:cxnLst>
    <dgm:cxn modelId="{954F0F04-1795-468A-9C3C-39F2D4E4F6F0}" srcId="{A5DCE5DC-8685-4008-9BFA-22EDB1590F95}" destId="{87690116-BD5F-4343-9DB0-3E4F98A6E612}" srcOrd="1" destOrd="0" parTransId="{689DC2FF-41FF-4C54-9776-BCB34E5482C1}" sibTransId="{96038653-D9DA-4D57-9A88-BEC8B0984CDF}"/>
    <dgm:cxn modelId="{93D8150B-67A5-4F8A-BE9C-EE0C732D3964}" type="presOf" srcId="{689DC2FF-41FF-4C54-9776-BCB34E5482C1}" destId="{4E2CEE19-B190-45C3-BC41-6AC87729863F}" srcOrd="0" destOrd="0" presId="urn:microsoft.com/office/officeart/2005/8/layout/hierarchy2"/>
    <dgm:cxn modelId="{1DDBFF0C-C27E-4443-9E69-0C9FC10B678F}" type="presOf" srcId="{44DBC266-0824-4E11-AA1C-58E90A883DB8}" destId="{38CABAAE-01D8-4435-8FBF-B8E636A2F93F}" srcOrd="1" destOrd="0" presId="urn:microsoft.com/office/officeart/2005/8/layout/hierarchy2"/>
    <dgm:cxn modelId="{5736E20F-216D-4F24-A315-11C92CD93F49}" type="presOf" srcId="{4C2B1E47-D87A-4E6C-B974-A59C3B29E881}" destId="{56B62123-0020-44AE-8EA6-8878061105ED}" srcOrd="0" destOrd="0" presId="urn:microsoft.com/office/officeart/2005/8/layout/hierarchy2"/>
    <dgm:cxn modelId="{577E9D1A-B85F-4186-A737-F3751CBB5098}" type="presOf" srcId="{A5DCE5DC-8685-4008-9BFA-22EDB1590F95}" destId="{E10F754F-B72A-4188-B0B2-DD9C516BC24B}" srcOrd="0" destOrd="0" presId="urn:microsoft.com/office/officeart/2005/8/layout/hierarchy2"/>
    <dgm:cxn modelId="{304EE81B-43C0-45EE-8827-F0E8290015E8}" type="presOf" srcId="{4909242D-6D16-4A5B-B5E9-26471FC444C7}" destId="{0668957D-0176-4F23-BBCA-8A153FB47E70}" srcOrd="0" destOrd="0" presId="urn:microsoft.com/office/officeart/2005/8/layout/hierarchy2"/>
    <dgm:cxn modelId="{9B46C21E-C618-4570-996C-185ECC328E8E}" type="presOf" srcId="{14F49B7D-612A-40CF-91CA-4B32BF69D2F2}" destId="{8384BD79-17DD-4664-9310-FD379657CA61}" srcOrd="1" destOrd="0" presId="urn:microsoft.com/office/officeart/2005/8/layout/hierarchy2"/>
    <dgm:cxn modelId="{7BE83122-EE91-4B9B-B5FE-7E59E79EC690}" srcId="{A5DCE5DC-8685-4008-9BFA-22EDB1590F95}" destId="{CB7584E0-20FB-4FB2-98AF-D706FA37C63B}" srcOrd="0" destOrd="0" parTransId="{67241DBC-D684-492B-9025-4DB29218B397}" sibTransId="{9EB7A04D-6C0B-4989-A763-8CD1DD82AB14}"/>
    <dgm:cxn modelId="{F371D428-6DF6-43A4-9B4E-3A64CB763FFF}" type="presOf" srcId="{67241DBC-D684-492B-9025-4DB29218B397}" destId="{2B3D8DC5-69E6-4E39-81FF-E889AF4F816E}" srcOrd="0" destOrd="0" presId="urn:microsoft.com/office/officeart/2005/8/layout/hierarchy2"/>
    <dgm:cxn modelId="{18B39A30-3BFD-4DA5-AD2C-8A33F61500D6}" type="presOf" srcId="{199B0D5E-D5B4-4EF0-AFE5-08AE6AB402B6}" destId="{B652AC90-44A3-4241-A708-1F108CB59D5F}" srcOrd="0" destOrd="0" presId="urn:microsoft.com/office/officeart/2005/8/layout/hierarchy2"/>
    <dgm:cxn modelId="{C137DA36-9188-4E96-9979-ADFE8D1EB806}" srcId="{A5DCE5DC-8685-4008-9BFA-22EDB1590F95}" destId="{199B0D5E-D5B4-4EF0-AFE5-08AE6AB402B6}" srcOrd="2" destOrd="0" parTransId="{44DBC266-0824-4E11-AA1C-58E90A883DB8}" sibTransId="{AF06109D-67A7-4C25-8065-23E6B34D4645}"/>
    <dgm:cxn modelId="{33E76F38-9FD4-4ED8-9A0A-FFD5B160C204}" type="presOf" srcId="{ACAEA560-9324-4CE1-930B-A2115AB83844}" destId="{906B7B3A-047E-48F6-ADC2-4736CAFF7A85}" srcOrd="0" destOrd="0" presId="urn:microsoft.com/office/officeart/2005/8/layout/hierarchy2"/>
    <dgm:cxn modelId="{5458EB60-E40A-4493-98A4-C8AC8070C51D}" type="presOf" srcId="{CB7584E0-20FB-4FB2-98AF-D706FA37C63B}" destId="{AAA4FD5A-C72A-4953-B089-DAED4BFC8202}" srcOrd="0" destOrd="0" presId="urn:microsoft.com/office/officeart/2005/8/layout/hierarchy2"/>
    <dgm:cxn modelId="{13D05961-D599-4D0D-8C8F-6DCF1D85DAA4}" srcId="{1F8AA779-5894-4970-BC67-137C13A883B6}" destId="{4C2B1E47-D87A-4E6C-B974-A59C3B29E881}" srcOrd="1" destOrd="0" parTransId="{4909242D-6D16-4A5B-B5E9-26471FC444C7}" sibTransId="{CA960875-9E27-40D3-B45A-F98595285E46}"/>
    <dgm:cxn modelId="{B53D9262-83F6-4605-9CF8-F33FDC120837}" type="presOf" srcId="{689DC2FF-41FF-4C54-9776-BCB34E5482C1}" destId="{82F64145-C119-4514-8D17-6F21415080D3}" srcOrd="1" destOrd="0" presId="urn:microsoft.com/office/officeart/2005/8/layout/hierarchy2"/>
    <dgm:cxn modelId="{FB8D1248-B217-4DF4-A475-44DF64B36F10}" type="presOf" srcId="{1F8AA779-5894-4970-BC67-137C13A883B6}" destId="{00CABA09-19C4-41C5-9B50-39AB19853B91}" srcOrd="0" destOrd="0" presId="urn:microsoft.com/office/officeart/2005/8/layout/hierarchy2"/>
    <dgm:cxn modelId="{94878969-F65C-4933-B20E-6EE3237AFB78}" type="presOf" srcId="{4909242D-6D16-4A5B-B5E9-26471FC444C7}" destId="{26114F7F-F00D-4410-B0B4-ADFB086BC4AA}" srcOrd="1" destOrd="0" presId="urn:microsoft.com/office/officeart/2005/8/layout/hierarchy2"/>
    <dgm:cxn modelId="{BD7A7658-4094-49CE-A528-26DA1CF57DC5}" type="presOf" srcId="{87690116-BD5F-4343-9DB0-3E4F98A6E612}" destId="{1472CA5D-BA50-4F67-90F4-3A29C36538BF}" srcOrd="0" destOrd="0" presId="urn:microsoft.com/office/officeart/2005/8/layout/hierarchy2"/>
    <dgm:cxn modelId="{A4BC7E85-BDCD-4F65-8F4B-12E43DB31DC5}" srcId="{ACAEA560-9324-4CE1-930B-A2115AB83844}" destId="{1F8AA779-5894-4970-BC67-137C13A883B6}" srcOrd="0" destOrd="0" parTransId="{EA183A80-DC34-47F1-951D-6AFE77BC920C}" sibTransId="{6F790475-AEC0-4D04-8B5D-479433F599C9}"/>
    <dgm:cxn modelId="{DF64EC91-1C72-4CE5-98F6-678EE6C38663}" type="presOf" srcId="{8892EAD5-12E6-40CA-91F8-1A6BC9C8A17A}" destId="{BDA99D2F-EB62-403B-9D42-51E8E7087A16}" srcOrd="0" destOrd="0" presId="urn:microsoft.com/office/officeart/2005/8/layout/hierarchy2"/>
    <dgm:cxn modelId="{29901C97-E6C3-4328-B2EB-D731C495F172}" srcId="{1F8AA779-5894-4970-BC67-137C13A883B6}" destId="{A5DCE5DC-8685-4008-9BFA-22EDB1590F95}" srcOrd="2" destOrd="0" parTransId="{585E041F-A2F7-4FE3-8F45-BF4DCDFA319B}" sibTransId="{F05D6821-EF78-4FB3-8C2B-2F727A9D48A5}"/>
    <dgm:cxn modelId="{10FF009B-34DA-4BFF-ABBC-70CBE6656AA6}" type="presOf" srcId="{585E041F-A2F7-4FE3-8F45-BF4DCDFA319B}" destId="{3FEE2EF7-5805-4544-A3B7-FEF458C35AE3}" srcOrd="0" destOrd="0" presId="urn:microsoft.com/office/officeart/2005/8/layout/hierarchy2"/>
    <dgm:cxn modelId="{88DB6CA4-C323-4314-A9B9-3760D403BB4E}" srcId="{1F8AA779-5894-4970-BC67-137C13A883B6}" destId="{8892EAD5-12E6-40CA-91F8-1A6BC9C8A17A}" srcOrd="0" destOrd="0" parTransId="{14F49B7D-612A-40CF-91CA-4B32BF69D2F2}" sibTransId="{22246AFF-5A8D-46A5-A30F-C9E9D330985C}"/>
    <dgm:cxn modelId="{D3DE71BD-F913-4220-8B21-A149EAC144A4}" type="presOf" srcId="{14F49B7D-612A-40CF-91CA-4B32BF69D2F2}" destId="{DD905A3C-FBA7-497A-8451-03CE69624353}" srcOrd="0" destOrd="0" presId="urn:microsoft.com/office/officeart/2005/8/layout/hierarchy2"/>
    <dgm:cxn modelId="{8E8D4FC5-49DF-4FD1-9D47-3D90EB355B0F}" type="presOf" srcId="{44DBC266-0824-4E11-AA1C-58E90A883DB8}" destId="{986A63D5-74C7-4142-AAF8-A67F70F13040}" srcOrd="0" destOrd="0" presId="urn:microsoft.com/office/officeart/2005/8/layout/hierarchy2"/>
    <dgm:cxn modelId="{577326CD-1F71-4189-A3CA-459012D6D042}" type="presOf" srcId="{585E041F-A2F7-4FE3-8F45-BF4DCDFA319B}" destId="{3B317D7D-8AF0-46AC-8F35-06868EB3E1FD}" srcOrd="1" destOrd="0" presId="urn:microsoft.com/office/officeart/2005/8/layout/hierarchy2"/>
    <dgm:cxn modelId="{A704B6E1-3582-4C05-AEDA-CBC67005D351}" type="presOf" srcId="{67241DBC-D684-492B-9025-4DB29218B397}" destId="{43213419-8291-42B7-8D98-122BF22FBB4A}" srcOrd="1" destOrd="0" presId="urn:microsoft.com/office/officeart/2005/8/layout/hierarchy2"/>
    <dgm:cxn modelId="{29E0C578-21A4-481D-9B89-C55370EA67CB}" type="presParOf" srcId="{906B7B3A-047E-48F6-ADC2-4736CAFF7A85}" destId="{2E0B6751-782E-4888-9961-E92D94ABD930}" srcOrd="0" destOrd="0" presId="urn:microsoft.com/office/officeart/2005/8/layout/hierarchy2"/>
    <dgm:cxn modelId="{A13F1881-E059-4DF9-AAD6-E138E52B32B7}" type="presParOf" srcId="{2E0B6751-782E-4888-9961-E92D94ABD930}" destId="{00CABA09-19C4-41C5-9B50-39AB19853B91}" srcOrd="0" destOrd="0" presId="urn:microsoft.com/office/officeart/2005/8/layout/hierarchy2"/>
    <dgm:cxn modelId="{1498A7A1-3A9B-4844-9DFD-68AEC0BF4527}" type="presParOf" srcId="{2E0B6751-782E-4888-9961-E92D94ABD930}" destId="{99CE55A6-0E93-4A1C-8754-1C911655D3E8}" srcOrd="1" destOrd="0" presId="urn:microsoft.com/office/officeart/2005/8/layout/hierarchy2"/>
    <dgm:cxn modelId="{70048161-7667-4F60-A857-EEB09A01F2C4}" type="presParOf" srcId="{99CE55A6-0E93-4A1C-8754-1C911655D3E8}" destId="{DD905A3C-FBA7-497A-8451-03CE69624353}" srcOrd="0" destOrd="0" presId="urn:microsoft.com/office/officeart/2005/8/layout/hierarchy2"/>
    <dgm:cxn modelId="{9AAC10A9-F6F3-4C66-9C66-F08E451B67E8}" type="presParOf" srcId="{DD905A3C-FBA7-497A-8451-03CE69624353}" destId="{8384BD79-17DD-4664-9310-FD379657CA61}" srcOrd="0" destOrd="0" presId="urn:microsoft.com/office/officeart/2005/8/layout/hierarchy2"/>
    <dgm:cxn modelId="{C552A626-CC3B-4D1A-9146-1B4A422DFD7A}" type="presParOf" srcId="{99CE55A6-0E93-4A1C-8754-1C911655D3E8}" destId="{EA1BCF1F-6A05-4370-A93E-E69CD91E93CE}" srcOrd="1" destOrd="0" presId="urn:microsoft.com/office/officeart/2005/8/layout/hierarchy2"/>
    <dgm:cxn modelId="{E03FE62C-D4A9-4ED9-96B0-2D3B5E7A6D0D}" type="presParOf" srcId="{EA1BCF1F-6A05-4370-A93E-E69CD91E93CE}" destId="{BDA99D2F-EB62-403B-9D42-51E8E7087A16}" srcOrd="0" destOrd="0" presId="urn:microsoft.com/office/officeart/2005/8/layout/hierarchy2"/>
    <dgm:cxn modelId="{F04B79A1-9C29-4CBF-B4E1-CDB0433FFB73}" type="presParOf" srcId="{EA1BCF1F-6A05-4370-A93E-E69CD91E93CE}" destId="{1320BB40-0185-4126-9EFF-C2CFBE1B9D28}" srcOrd="1" destOrd="0" presId="urn:microsoft.com/office/officeart/2005/8/layout/hierarchy2"/>
    <dgm:cxn modelId="{E5D8ADFA-A3DC-46B0-93E3-A6B9D594965C}" type="presParOf" srcId="{99CE55A6-0E93-4A1C-8754-1C911655D3E8}" destId="{0668957D-0176-4F23-BBCA-8A153FB47E70}" srcOrd="2" destOrd="0" presId="urn:microsoft.com/office/officeart/2005/8/layout/hierarchy2"/>
    <dgm:cxn modelId="{84C48796-841F-4496-936F-EB2EA8F12264}" type="presParOf" srcId="{0668957D-0176-4F23-BBCA-8A153FB47E70}" destId="{26114F7F-F00D-4410-B0B4-ADFB086BC4AA}" srcOrd="0" destOrd="0" presId="urn:microsoft.com/office/officeart/2005/8/layout/hierarchy2"/>
    <dgm:cxn modelId="{D0DA74BB-6847-4922-9D57-055A890FCAAE}" type="presParOf" srcId="{99CE55A6-0E93-4A1C-8754-1C911655D3E8}" destId="{55860F16-6709-4FDD-966E-3732E240E6B8}" srcOrd="3" destOrd="0" presId="urn:microsoft.com/office/officeart/2005/8/layout/hierarchy2"/>
    <dgm:cxn modelId="{5E5F7D77-90AD-4174-AF08-5655F15F37A5}" type="presParOf" srcId="{55860F16-6709-4FDD-966E-3732E240E6B8}" destId="{56B62123-0020-44AE-8EA6-8878061105ED}" srcOrd="0" destOrd="0" presId="urn:microsoft.com/office/officeart/2005/8/layout/hierarchy2"/>
    <dgm:cxn modelId="{ADCBA9E9-D1E5-4C12-BF00-BE5BC2DD1F91}" type="presParOf" srcId="{55860F16-6709-4FDD-966E-3732E240E6B8}" destId="{F6EAF0D1-3DEF-445B-A387-C44ED07D2DCF}" srcOrd="1" destOrd="0" presId="urn:microsoft.com/office/officeart/2005/8/layout/hierarchy2"/>
    <dgm:cxn modelId="{F14E1472-81FB-4E91-BD13-0A1B707DDCAA}" type="presParOf" srcId="{99CE55A6-0E93-4A1C-8754-1C911655D3E8}" destId="{3FEE2EF7-5805-4544-A3B7-FEF458C35AE3}" srcOrd="4" destOrd="0" presId="urn:microsoft.com/office/officeart/2005/8/layout/hierarchy2"/>
    <dgm:cxn modelId="{925B6AA2-700B-4320-BE5B-78F0C768A18D}" type="presParOf" srcId="{3FEE2EF7-5805-4544-A3B7-FEF458C35AE3}" destId="{3B317D7D-8AF0-46AC-8F35-06868EB3E1FD}" srcOrd="0" destOrd="0" presId="urn:microsoft.com/office/officeart/2005/8/layout/hierarchy2"/>
    <dgm:cxn modelId="{0E101A6B-F9F4-47A9-951A-7F0416340AB8}" type="presParOf" srcId="{99CE55A6-0E93-4A1C-8754-1C911655D3E8}" destId="{6B4F605F-7DCF-437F-A5A7-6C722481DD27}" srcOrd="5" destOrd="0" presId="urn:microsoft.com/office/officeart/2005/8/layout/hierarchy2"/>
    <dgm:cxn modelId="{4E70CD7E-9313-4501-A3DB-7DEA9450FC2F}" type="presParOf" srcId="{6B4F605F-7DCF-437F-A5A7-6C722481DD27}" destId="{E10F754F-B72A-4188-B0B2-DD9C516BC24B}" srcOrd="0" destOrd="0" presId="urn:microsoft.com/office/officeart/2005/8/layout/hierarchy2"/>
    <dgm:cxn modelId="{A68563EF-2071-41AF-9050-741F4E16CCD2}" type="presParOf" srcId="{6B4F605F-7DCF-437F-A5A7-6C722481DD27}" destId="{6F305010-6CC2-49AD-ACA7-38946CCDEDC1}" srcOrd="1" destOrd="0" presId="urn:microsoft.com/office/officeart/2005/8/layout/hierarchy2"/>
    <dgm:cxn modelId="{B4FB7C0E-01BA-48C2-9D26-56FE67EB9609}" type="presParOf" srcId="{6F305010-6CC2-49AD-ACA7-38946CCDEDC1}" destId="{2B3D8DC5-69E6-4E39-81FF-E889AF4F816E}" srcOrd="0" destOrd="0" presId="urn:microsoft.com/office/officeart/2005/8/layout/hierarchy2"/>
    <dgm:cxn modelId="{1B2FD3DC-B880-47D6-8285-DC4513F84CD3}" type="presParOf" srcId="{2B3D8DC5-69E6-4E39-81FF-E889AF4F816E}" destId="{43213419-8291-42B7-8D98-122BF22FBB4A}" srcOrd="0" destOrd="0" presId="urn:microsoft.com/office/officeart/2005/8/layout/hierarchy2"/>
    <dgm:cxn modelId="{DA715FDC-C2F6-4AC8-88BB-AE10AEC017FC}" type="presParOf" srcId="{6F305010-6CC2-49AD-ACA7-38946CCDEDC1}" destId="{AC213D81-7098-4EC5-AFEB-DD4897357BAB}" srcOrd="1" destOrd="0" presId="urn:microsoft.com/office/officeart/2005/8/layout/hierarchy2"/>
    <dgm:cxn modelId="{9C2837FE-54A2-4520-B668-11310C70C68E}" type="presParOf" srcId="{AC213D81-7098-4EC5-AFEB-DD4897357BAB}" destId="{AAA4FD5A-C72A-4953-B089-DAED4BFC8202}" srcOrd="0" destOrd="0" presId="urn:microsoft.com/office/officeart/2005/8/layout/hierarchy2"/>
    <dgm:cxn modelId="{C42C2A75-0EF7-4F0F-BD5B-52EC35A53784}" type="presParOf" srcId="{AC213D81-7098-4EC5-AFEB-DD4897357BAB}" destId="{711C510D-E7A9-4AB9-A6C4-F0DA25AAA96F}" srcOrd="1" destOrd="0" presId="urn:microsoft.com/office/officeart/2005/8/layout/hierarchy2"/>
    <dgm:cxn modelId="{D0C68468-600E-40A2-B741-C8AF8E2C03C4}" type="presParOf" srcId="{6F305010-6CC2-49AD-ACA7-38946CCDEDC1}" destId="{4E2CEE19-B190-45C3-BC41-6AC87729863F}" srcOrd="2" destOrd="0" presId="urn:microsoft.com/office/officeart/2005/8/layout/hierarchy2"/>
    <dgm:cxn modelId="{EA7B2158-3B0F-4477-9C33-A940B48AF82D}" type="presParOf" srcId="{4E2CEE19-B190-45C3-BC41-6AC87729863F}" destId="{82F64145-C119-4514-8D17-6F21415080D3}" srcOrd="0" destOrd="0" presId="urn:microsoft.com/office/officeart/2005/8/layout/hierarchy2"/>
    <dgm:cxn modelId="{B4BA586B-67AF-4CB9-A04C-5C0715A99CC4}" type="presParOf" srcId="{6F305010-6CC2-49AD-ACA7-38946CCDEDC1}" destId="{6AE79D22-9799-4212-9A83-2D08914F6D6A}" srcOrd="3" destOrd="0" presId="urn:microsoft.com/office/officeart/2005/8/layout/hierarchy2"/>
    <dgm:cxn modelId="{B2449627-6B25-41B4-90A8-28934A30A536}" type="presParOf" srcId="{6AE79D22-9799-4212-9A83-2D08914F6D6A}" destId="{1472CA5D-BA50-4F67-90F4-3A29C36538BF}" srcOrd="0" destOrd="0" presId="urn:microsoft.com/office/officeart/2005/8/layout/hierarchy2"/>
    <dgm:cxn modelId="{0AEB109E-4729-4F5E-B75A-1C0F569226B4}" type="presParOf" srcId="{6AE79D22-9799-4212-9A83-2D08914F6D6A}" destId="{86B8067D-0A61-405E-AE98-68D9C289FD61}" srcOrd="1" destOrd="0" presId="urn:microsoft.com/office/officeart/2005/8/layout/hierarchy2"/>
    <dgm:cxn modelId="{A71A658F-5289-4065-B6E5-AD8A7C0E24F2}" type="presParOf" srcId="{6F305010-6CC2-49AD-ACA7-38946CCDEDC1}" destId="{986A63D5-74C7-4142-AAF8-A67F70F13040}" srcOrd="4" destOrd="0" presId="urn:microsoft.com/office/officeart/2005/8/layout/hierarchy2"/>
    <dgm:cxn modelId="{5D4DB3B2-4C73-4A2F-B1F4-BD14194C086F}" type="presParOf" srcId="{986A63D5-74C7-4142-AAF8-A67F70F13040}" destId="{38CABAAE-01D8-4435-8FBF-B8E636A2F93F}" srcOrd="0" destOrd="0" presId="urn:microsoft.com/office/officeart/2005/8/layout/hierarchy2"/>
    <dgm:cxn modelId="{3DA8F09D-D46E-4841-899F-7FF419198553}" type="presParOf" srcId="{6F305010-6CC2-49AD-ACA7-38946CCDEDC1}" destId="{2EBA334A-2C67-4ECC-8617-986AAE276001}" srcOrd="5" destOrd="0" presId="urn:microsoft.com/office/officeart/2005/8/layout/hierarchy2"/>
    <dgm:cxn modelId="{8FFFC519-B3BF-4000-AEE4-B122DDC9C160}" type="presParOf" srcId="{2EBA334A-2C67-4ECC-8617-986AAE276001}" destId="{B652AC90-44A3-4241-A708-1F108CB59D5F}" srcOrd="0" destOrd="0" presId="urn:microsoft.com/office/officeart/2005/8/layout/hierarchy2"/>
    <dgm:cxn modelId="{B62B977E-F72D-49D1-90A6-4AFC45B6D131}" type="presParOf" srcId="{2EBA334A-2C67-4ECC-8617-986AAE276001}" destId="{69D55608-DA40-4D99-BF8E-BDF21BA9CA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A6ABE-FAB5-47FE-85D1-B5A9CB63BBA3}">
      <dsp:nvSpPr>
        <dsp:cNvPr id="0" name=""/>
        <dsp:cNvSpPr/>
      </dsp:nvSpPr>
      <dsp:spPr>
        <a:xfrm>
          <a:off x="0" y="462"/>
          <a:ext cx="6586489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B26FE-8362-4496-80D2-4861E9F325FF}">
      <dsp:nvSpPr>
        <dsp:cNvPr id="0" name=""/>
        <dsp:cNvSpPr/>
      </dsp:nvSpPr>
      <dsp:spPr>
        <a:xfrm>
          <a:off x="327088" y="243751"/>
          <a:ext cx="594706" cy="5947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7583B-8C35-4676-BFA0-7FD6BF703E41}">
      <dsp:nvSpPr>
        <dsp:cNvPr id="0" name=""/>
        <dsp:cNvSpPr/>
      </dsp:nvSpPr>
      <dsp:spPr>
        <a:xfrm>
          <a:off x="1248883" y="462"/>
          <a:ext cx="533760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After Training our Neural Network (Teaching it What to do), We would Expect to see some Patterns;</a:t>
          </a:r>
          <a:endParaRPr lang="en-US" sz="1800" kern="1200" dirty="0"/>
        </a:p>
      </dsp:txBody>
      <dsp:txXfrm>
        <a:off x="1248883" y="462"/>
        <a:ext cx="5337605" cy="1081284"/>
      </dsp:txXfrm>
    </dsp:sp>
    <dsp:sp modelId="{72393AF4-BF5A-4A8B-BE54-4F3203335B29}">
      <dsp:nvSpPr>
        <dsp:cNvPr id="0" name=""/>
        <dsp:cNvSpPr/>
      </dsp:nvSpPr>
      <dsp:spPr>
        <a:xfrm>
          <a:off x="0" y="1352067"/>
          <a:ext cx="6586489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09434-0D63-4F96-A41C-FCF86DEFEEBE}">
      <dsp:nvSpPr>
        <dsp:cNvPr id="0" name=""/>
        <dsp:cNvSpPr/>
      </dsp:nvSpPr>
      <dsp:spPr>
        <a:xfrm>
          <a:off x="327088" y="1595356"/>
          <a:ext cx="594706" cy="5947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FDB35-9575-4FFC-B51A-4D5A995648A4}">
      <dsp:nvSpPr>
        <dsp:cNvPr id="0" name=""/>
        <dsp:cNvSpPr/>
      </dsp:nvSpPr>
      <dsp:spPr>
        <a:xfrm>
          <a:off x="1248883" y="1352067"/>
          <a:ext cx="2963920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For Instance, Any time a name comes up – Jane, Doug (or) Spot,</a:t>
          </a:r>
          <a:endParaRPr lang="en-US" sz="1800" kern="1200"/>
        </a:p>
      </dsp:txBody>
      <dsp:txXfrm>
        <a:off x="1248883" y="1352067"/>
        <a:ext cx="2963920" cy="1081284"/>
      </dsp:txXfrm>
    </dsp:sp>
    <dsp:sp modelId="{2BE21015-E069-4E43-A541-4E79D84A328E}">
      <dsp:nvSpPr>
        <dsp:cNvPr id="0" name=""/>
        <dsp:cNvSpPr/>
      </dsp:nvSpPr>
      <dsp:spPr>
        <a:xfrm>
          <a:off x="4212803" y="1352067"/>
          <a:ext cx="237368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We would expect to Vote heavily, for the word “Saw” (or) “,”</a:t>
          </a:r>
          <a:endParaRPr lang="en-US" sz="1400" b="1" kern="1200" dirty="0"/>
        </a:p>
      </dsp:txBody>
      <dsp:txXfrm>
        <a:off x="4212803" y="1352067"/>
        <a:ext cx="2373685" cy="1081284"/>
      </dsp:txXfrm>
    </dsp:sp>
    <dsp:sp modelId="{A5AF40FE-4A02-4736-95FA-5F01296777B6}">
      <dsp:nvSpPr>
        <dsp:cNvPr id="0" name=""/>
        <dsp:cNvSpPr/>
      </dsp:nvSpPr>
      <dsp:spPr>
        <a:xfrm>
          <a:off x="0" y="2703672"/>
          <a:ext cx="6586489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95137-91DE-4E55-86D2-F3CA4B293131}">
      <dsp:nvSpPr>
        <dsp:cNvPr id="0" name=""/>
        <dsp:cNvSpPr/>
      </dsp:nvSpPr>
      <dsp:spPr>
        <a:xfrm>
          <a:off x="327088" y="2946961"/>
          <a:ext cx="594706" cy="5947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89F18-1F18-41E7-9976-BDB6D5A54C77}">
      <dsp:nvSpPr>
        <dsp:cNvPr id="0" name=""/>
        <dsp:cNvSpPr/>
      </dsp:nvSpPr>
      <dsp:spPr>
        <a:xfrm>
          <a:off x="1248883" y="2703672"/>
          <a:ext cx="533760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Because those are the 2 Words in our Dictionary that can follow a name;</a:t>
          </a:r>
          <a:endParaRPr lang="en-US" sz="1800" kern="1200" dirty="0"/>
        </a:p>
      </dsp:txBody>
      <dsp:txXfrm>
        <a:off x="1248883" y="2703672"/>
        <a:ext cx="5337605" cy="10812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E8D0F-7F1D-4526-B3F0-05595D5DC272}">
      <dsp:nvSpPr>
        <dsp:cNvPr id="0" name=""/>
        <dsp:cNvSpPr/>
      </dsp:nvSpPr>
      <dsp:spPr>
        <a:xfrm>
          <a:off x="537076" y="0"/>
          <a:ext cx="6086864" cy="399937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0F4C47-50A2-49C1-8BB1-C16630AE44A9}">
      <dsp:nvSpPr>
        <dsp:cNvPr id="0" name=""/>
        <dsp:cNvSpPr/>
      </dsp:nvSpPr>
      <dsp:spPr>
        <a:xfrm>
          <a:off x="783236" y="1199811"/>
          <a:ext cx="5594544" cy="15997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Now, </a:t>
          </a:r>
          <a:r>
            <a:rPr lang="en-IN" sz="1600" b="1" u="sng" kern="1200"/>
            <a:t>When we bring in New Predictions</a:t>
          </a:r>
          <a:r>
            <a:rPr lang="en-IN" sz="1600" kern="1200"/>
            <a:t>, 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We Make a lot of “</a:t>
          </a:r>
          <a:r>
            <a:rPr lang="en-IN" sz="1200" b="1" u="sng" kern="1200" dirty="0"/>
            <a:t>Possibilities</a:t>
          </a:r>
          <a:r>
            <a:rPr lang="en-IN" sz="1200" kern="1200" dirty="0"/>
            <a:t>” and “</a:t>
          </a:r>
          <a:r>
            <a:rPr lang="en-IN" sz="1200" b="1" u="sng" kern="1200" dirty="0"/>
            <a:t>Then We Collect those Memories Overtime</a:t>
          </a:r>
          <a:r>
            <a:rPr lang="en-IN" sz="1200" kern="1200" dirty="0"/>
            <a:t>”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And of, All those “</a:t>
          </a:r>
          <a:r>
            <a:rPr lang="en-IN" sz="1200" b="1" u="sng" kern="1200" dirty="0"/>
            <a:t>Possible Predictions</a:t>
          </a:r>
          <a:r>
            <a:rPr lang="en-IN" sz="1200" b="1" kern="1200" dirty="0"/>
            <a:t>”</a:t>
          </a:r>
          <a:r>
            <a:rPr lang="en-IN" sz="1200" kern="1200" dirty="0"/>
            <a:t>, At Each Time Step,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We Just </a:t>
          </a:r>
          <a:r>
            <a:rPr lang="en-IN" sz="1200" b="1" kern="1200" dirty="0"/>
            <a:t>“</a:t>
          </a:r>
          <a:r>
            <a:rPr lang="en-IN" sz="1200" b="1" u="sng" kern="1200" dirty="0"/>
            <a:t>Select a Few to Release</a:t>
          </a:r>
          <a:r>
            <a:rPr lang="en-IN" sz="1200" b="1" kern="1200" dirty="0"/>
            <a:t>” </a:t>
          </a:r>
          <a:r>
            <a:rPr lang="en-IN" sz="1200" kern="1200" dirty="0"/>
            <a:t>as a “</a:t>
          </a:r>
          <a:r>
            <a:rPr lang="en-IN" sz="1200" b="1" u="sng" kern="1200" dirty="0"/>
            <a:t>Prediction for that Moment</a:t>
          </a:r>
          <a:r>
            <a:rPr lang="en-IN" sz="1200" b="1" kern="1200" dirty="0"/>
            <a:t>”;</a:t>
          </a:r>
          <a:endParaRPr lang="en-US" sz="1200" kern="1200" dirty="0"/>
        </a:p>
      </dsp:txBody>
      <dsp:txXfrm>
        <a:off x="861329" y="1277904"/>
        <a:ext cx="5438358" cy="14435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6E8F3-E274-4E4C-9953-C907B387544D}">
      <dsp:nvSpPr>
        <dsp:cNvPr id="0" name=""/>
        <dsp:cNvSpPr/>
      </dsp:nvSpPr>
      <dsp:spPr>
        <a:xfrm>
          <a:off x="0" y="5753"/>
          <a:ext cx="7161017" cy="7539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D1ECE-56A4-474F-9732-6C53FE9B5426}">
      <dsp:nvSpPr>
        <dsp:cNvPr id="0" name=""/>
        <dsp:cNvSpPr/>
      </dsp:nvSpPr>
      <dsp:spPr>
        <a:xfrm>
          <a:off x="228058" y="175383"/>
          <a:ext cx="414651" cy="4146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21C5F-1FC4-452C-AD17-7BD822EB26F5}">
      <dsp:nvSpPr>
        <dsp:cNvPr id="0" name=""/>
        <dsp:cNvSpPr/>
      </dsp:nvSpPr>
      <dsp:spPr>
        <a:xfrm>
          <a:off x="870767" y="5753"/>
          <a:ext cx="6289398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Our Story so far is </a:t>
          </a:r>
          <a:r>
            <a:rPr lang="en-IN" sz="1700" b="1" kern="1200" dirty="0"/>
            <a:t>“</a:t>
          </a:r>
          <a:r>
            <a:rPr lang="en-IN" sz="1700" b="1" u="sng" kern="1200" dirty="0"/>
            <a:t>Jane saw Spot</a:t>
          </a:r>
          <a:r>
            <a:rPr lang="en-IN" sz="1700" b="1" kern="1200" dirty="0"/>
            <a:t>.”</a:t>
          </a:r>
          <a:endParaRPr lang="en-US" sz="1700" kern="1200" dirty="0"/>
        </a:p>
      </dsp:txBody>
      <dsp:txXfrm>
        <a:off x="870767" y="5753"/>
        <a:ext cx="6289398" cy="753911"/>
      </dsp:txXfrm>
    </dsp:sp>
    <dsp:sp modelId="{DAFE8531-023D-40BB-906F-2BD4F741F340}">
      <dsp:nvSpPr>
        <dsp:cNvPr id="0" name=""/>
        <dsp:cNvSpPr/>
      </dsp:nvSpPr>
      <dsp:spPr>
        <a:xfrm>
          <a:off x="0" y="948142"/>
          <a:ext cx="7161017" cy="7539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D31E1-72A0-4E2C-9740-D3656DBA7D3F}">
      <dsp:nvSpPr>
        <dsp:cNvPr id="0" name=""/>
        <dsp:cNvSpPr/>
      </dsp:nvSpPr>
      <dsp:spPr>
        <a:xfrm>
          <a:off x="228058" y="1117772"/>
          <a:ext cx="414651" cy="4146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1462A-FBD5-4ABF-887D-3BE53CE45AC6}">
      <dsp:nvSpPr>
        <dsp:cNvPr id="0" name=""/>
        <dsp:cNvSpPr/>
      </dsp:nvSpPr>
      <dsp:spPr>
        <a:xfrm>
          <a:off x="870767" y="948142"/>
          <a:ext cx="6289398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Doug… </a:t>
          </a:r>
          <a:r>
            <a:rPr lang="en-IN" sz="1700" kern="1200"/>
            <a:t>is the most recent word that has occurred in our story;  And also not surprisingly for this time step, </a:t>
          </a:r>
          <a:endParaRPr lang="en-US" sz="1700" kern="1200"/>
        </a:p>
      </dsp:txBody>
      <dsp:txXfrm>
        <a:off x="870767" y="948142"/>
        <a:ext cx="6289398" cy="753911"/>
      </dsp:txXfrm>
    </dsp:sp>
    <dsp:sp modelId="{EA7E9954-9AA7-424D-9494-C1BD114F2606}">
      <dsp:nvSpPr>
        <dsp:cNvPr id="0" name=""/>
        <dsp:cNvSpPr/>
      </dsp:nvSpPr>
      <dsp:spPr>
        <a:xfrm>
          <a:off x="0" y="1890531"/>
          <a:ext cx="7161017" cy="7539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24475-F24C-48FF-8A7C-1059A4C5E3D4}">
      <dsp:nvSpPr>
        <dsp:cNvPr id="0" name=""/>
        <dsp:cNvSpPr/>
      </dsp:nvSpPr>
      <dsp:spPr>
        <a:xfrm>
          <a:off x="228058" y="2060161"/>
          <a:ext cx="414651" cy="4146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79912-B1DA-42E4-9917-98B3C41F0252}">
      <dsp:nvSpPr>
        <dsp:cNvPr id="0" name=""/>
        <dsp:cNvSpPr/>
      </dsp:nvSpPr>
      <dsp:spPr>
        <a:xfrm>
          <a:off x="870767" y="1890531"/>
          <a:ext cx="3222457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u="sng" kern="1200"/>
            <a:t>The Names</a:t>
          </a:r>
          <a:r>
            <a:rPr lang="en-IN" sz="1700" b="1" kern="1200"/>
            <a:t>:</a:t>
          </a:r>
          <a:endParaRPr lang="en-US" sz="1700" kern="1200"/>
        </a:p>
      </dsp:txBody>
      <dsp:txXfrm>
        <a:off x="870767" y="1890531"/>
        <a:ext cx="3222457" cy="753911"/>
      </dsp:txXfrm>
    </dsp:sp>
    <dsp:sp modelId="{4701A8FE-3225-4684-AD59-9C2749C5EFE5}">
      <dsp:nvSpPr>
        <dsp:cNvPr id="0" name=""/>
        <dsp:cNvSpPr/>
      </dsp:nvSpPr>
      <dsp:spPr>
        <a:xfrm>
          <a:off x="4093225" y="1890531"/>
          <a:ext cx="3066940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 dirty="0"/>
            <a:t>Doug,</a:t>
          </a:r>
          <a:endParaRPr lang="en-US" sz="1400" b="1" i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 dirty="0"/>
            <a:t>Jane,</a:t>
          </a:r>
          <a:endParaRPr lang="en-US" sz="1400" b="1" i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 dirty="0"/>
            <a:t>Spot</a:t>
          </a:r>
          <a:endParaRPr lang="en-US" sz="1400" b="1" i="1" kern="1200" dirty="0"/>
        </a:p>
      </dsp:txBody>
      <dsp:txXfrm>
        <a:off x="4093225" y="1890531"/>
        <a:ext cx="3066940" cy="753911"/>
      </dsp:txXfrm>
    </dsp:sp>
    <dsp:sp modelId="{5810634E-9B33-411A-B680-352105EE57EE}">
      <dsp:nvSpPr>
        <dsp:cNvPr id="0" name=""/>
        <dsp:cNvSpPr/>
      </dsp:nvSpPr>
      <dsp:spPr>
        <a:xfrm>
          <a:off x="0" y="2832920"/>
          <a:ext cx="7161017" cy="7539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350B5-7078-432C-ABBF-21F3817C6BE6}">
      <dsp:nvSpPr>
        <dsp:cNvPr id="0" name=""/>
        <dsp:cNvSpPr/>
      </dsp:nvSpPr>
      <dsp:spPr>
        <a:xfrm>
          <a:off x="228058" y="3002550"/>
          <a:ext cx="414651" cy="4146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D2759-EE3E-4959-A0EA-4A4E5FEC765A}">
      <dsp:nvSpPr>
        <dsp:cNvPr id="0" name=""/>
        <dsp:cNvSpPr/>
      </dsp:nvSpPr>
      <dsp:spPr>
        <a:xfrm>
          <a:off x="870767" y="2832920"/>
          <a:ext cx="6289398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Were all </a:t>
          </a:r>
          <a:r>
            <a:rPr lang="en-IN" sz="1700" b="1" u="sng" kern="1200" dirty="0"/>
            <a:t>Predicted as Viable Options</a:t>
          </a:r>
          <a:r>
            <a:rPr lang="en-IN" sz="1700" b="1" kern="1200" dirty="0"/>
            <a:t>;  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This makes Sense, We wrapped up our sentence with a “.”</a:t>
          </a:r>
          <a:endParaRPr lang="en-US" sz="1700" kern="1200" dirty="0"/>
        </a:p>
      </dsp:txBody>
      <dsp:txXfrm>
        <a:off x="870767" y="2832920"/>
        <a:ext cx="6289398" cy="753911"/>
      </dsp:txXfrm>
    </dsp:sp>
    <dsp:sp modelId="{8DD70226-CA52-4B50-AB75-E0520EF9A3B2}">
      <dsp:nvSpPr>
        <dsp:cNvPr id="0" name=""/>
        <dsp:cNvSpPr/>
      </dsp:nvSpPr>
      <dsp:spPr>
        <a:xfrm>
          <a:off x="0" y="3775309"/>
          <a:ext cx="7161017" cy="7539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5CCC8-430C-4C53-BCBB-02B1075697E8}">
      <dsp:nvSpPr>
        <dsp:cNvPr id="0" name=""/>
        <dsp:cNvSpPr/>
      </dsp:nvSpPr>
      <dsp:spPr>
        <a:xfrm>
          <a:off x="228058" y="3944939"/>
          <a:ext cx="414651" cy="4146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4824B-290D-4063-B2FD-CEAF4AD4F691}">
      <dsp:nvSpPr>
        <dsp:cNvPr id="0" name=""/>
        <dsp:cNvSpPr/>
      </dsp:nvSpPr>
      <dsp:spPr>
        <a:xfrm>
          <a:off x="870767" y="3775309"/>
          <a:ext cx="6289398" cy="753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89" tIns="79789" rIns="79789" bIns="797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The New Sentence </a:t>
          </a:r>
          <a:r>
            <a:rPr lang="en-IN" sz="1700" b="1" u="sng" kern="1200" dirty="0"/>
            <a:t>can start with any names</a:t>
          </a:r>
          <a:r>
            <a:rPr lang="en-IN" sz="1700" b="1" kern="1200" dirty="0"/>
            <a:t>; 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Which are all </a:t>
          </a:r>
          <a:r>
            <a:rPr lang="en-IN" sz="1700" b="1" u="sng" kern="1200" dirty="0"/>
            <a:t>great predictions;</a:t>
          </a:r>
          <a:endParaRPr lang="en-US" sz="1700" kern="1200" dirty="0"/>
        </a:p>
      </dsp:txBody>
      <dsp:txXfrm>
        <a:off x="870767" y="3775309"/>
        <a:ext cx="6289398" cy="7539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E1D26-7F0D-47B5-9A9A-948B22AE41A2}">
      <dsp:nvSpPr>
        <dsp:cNvPr id="0" name=""/>
        <dsp:cNvSpPr/>
      </dsp:nvSpPr>
      <dsp:spPr>
        <a:xfrm>
          <a:off x="12028" y="208206"/>
          <a:ext cx="786945" cy="7131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37C14-6FBD-4E72-841A-11D85E1E78F4}">
      <dsp:nvSpPr>
        <dsp:cNvPr id="0" name=""/>
        <dsp:cNvSpPr/>
      </dsp:nvSpPr>
      <dsp:spPr>
        <a:xfrm>
          <a:off x="12028" y="1092489"/>
          <a:ext cx="2248414" cy="795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600" kern="1200" dirty="0"/>
            <a:t>So we have our </a:t>
          </a:r>
          <a:r>
            <a:rPr lang="en-IN" sz="1600" b="1" u="sng" kern="1200" dirty="0"/>
            <a:t>New Information,  Which is the word “Doug</a:t>
          </a:r>
          <a:r>
            <a:rPr lang="en-IN" sz="1400" b="1" kern="1200" dirty="0"/>
            <a:t>”</a:t>
          </a:r>
          <a:endParaRPr lang="en-US" sz="1400" kern="1200" dirty="0"/>
        </a:p>
      </dsp:txBody>
      <dsp:txXfrm>
        <a:off x="12028" y="1092489"/>
        <a:ext cx="2248414" cy="795869"/>
      </dsp:txXfrm>
    </dsp:sp>
    <dsp:sp modelId="{EB6D8762-EB08-48FF-8F43-AB93E318D3D3}">
      <dsp:nvSpPr>
        <dsp:cNvPr id="0" name=""/>
        <dsp:cNvSpPr/>
      </dsp:nvSpPr>
      <dsp:spPr>
        <a:xfrm>
          <a:off x="12028" y="1967971"/>
          <a:ext cx="2248414" cy="2220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00"/>
              </a:solidFill>
            </a:rPr>
            <a:t>We have our “</a:t>
          </a:r>
          <a:r>
            <a:rPr lang="en-IN" sz="1200" b="1" u="sng" kern="1200" dirty="0">
              <a:solidFill>
                <a:srgbClr val="FFFF00"/>
              </a:solidFill>
            </a:rPr>
            <a:t>Recent Prediction</a:t>
          </a:r>
          <a:r>
            <a:rPr lang="en-IN" sz="1200" b="1" kern="1200" dirty="0">
              <a:solidFill>
                <a:srgbClr val="FFFF00"/>
              </a:solidFill>
            </a:rPr>
            <a:t>”, which is “</a:t>
          </a:r>
          <a:r>
            <a:rPr lang="en-IN" sz="1200" b="1" u="sng" kern="1200" dirty="0">
              <a:solidFill>
                <a:srgbClr val="FFFF00"/>
              </a:solidFill>
            </a:rPr>
            <a:t>Doug,  Jane and Spot</a:t>
          </a:r>
          <a:r>
            <a:rPr lang="en-IN" sz="1200" b="1" kern="1200" dirty="0">
              <a:solidFill>
                <a:srgbClr val="FFFF00"/>
              </a:solidFill>
            </a:rPr>
            <a:t>”;</a:t>
          </a:r>
          <a:endParaRPr lang="en-US" sz="1200" kern="1200" dirty="0">
            <a:solidFill>
              <a:srgbClr val="FFFF00"/>
            </a:solidFill>
          </a:endParaRPr>
        </a:p>
      </dsp:txBody>
      <dsp:txXfrm>
        <a:off x="12028" y="1967971"/>
        <a:ext cx="2248414" cy="2220874"/>
      </dsp:txXfrm>
    </dsp:sp>
    <dsp:sp modelId="{04FA8C66-43C3-40EE-8594-B4885CF236DB}">
      <dsp:nvSpPr>
        <dsp:cNvPr id="0" name=""/>
        <dsp:cNvSpPr/>
      </dsp:nvSpPr>
      <dsp:spPr>
        <a:xfrm>
          <a:off x="2653915" y="208206"/>
          <a:ext cx="786945" cy="7131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2E534-D7F6-40EC-B97C-603320830585}">
      <dsp:nvSpPr>
        <dsp:cNvPr id="0" name=""/>
        <dsp:cNvSpPr/>
      </dsp:nvSpPr>
      <dsp:spPr>
        <a:xfrm>
          <a:off x="2653915" y="1092489"/>
          <a:ext cx="2248414" cy="795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kern="1200" dirty="0"/>
            <a:t>We </a:t>
          </a:r>
          <a:r>
            <a:rPr lang="en-IN" sz="1400" b="1" u="sng" kern="1200" dirty="0"/>
            <a:t>Pass these 2 Vectors together to all 4 of our Neural Networks as illustrated  , which are Learning to :</a:t>
          </a:r>
          <a:endParaRPr lang="en-US" sz="1400" kern="1200" dirty="0"/>
        </a:p>
      </dsp:txBody>
      <dsp:txXfrm>
        <a:off x="2653915" y="1092489"/>
        <a:ext cx="2248414" cy="795869"/>
      </dsp:txXfrm>
    </dsp:sp>
    <dsp:sp modelId="{9B74B88D-F9FC-4709-96ED-3550E209A9A6}">
      <dsp:nvSpPr>
        <dsp:cNvPr id="0" name=""/>
        <dsp:cNvSpPr/>
      </dsp:nvSpPr>
      <dsp:spPr>
        <a:xfrm>
          <a:off x="2653915" y="1967971"/>
          <a:ext cx="2248414" cy="2220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i="1" kern="1200" dirty="0">
              <a:solidFill>
                <a:srgbClr val="FFFF00"/>
              </a:solidFill>
            </a:rPr>
            <a:t>- Make Predictions</a:t>
          </a:r>
          <a:endParaRPr lang="en-US" sz="1100" kern="1200" dirty="0">
            <a:solidFill>
              <a:srgbClr val="FFFF00"/>
            </a:solidFill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i="1" kern="1200" dirty="0">
              <a:solidFill>
                <a:srgbClr val="FFFF00"/>
              </a:solidFill>
            </a:rPr>
            <a:t>- To do Ignoring</a:t>
          </a:r>
          <a:endParaRPr lang="en-US" sz="1100" kern="1200" dirty="0">
            <a:solidFill>
              <a:srgbClr val="FFFF00"/>
            </a:solidFill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i="1" kern="1200" dirty="0">
              <a:solidFill>
                <a:srgbClr val="FFFF00"/>
              </a:solidFill>
            </a:rPr>
            <a:t>- To do Forgetting</a:t>
          </a:r>
          <a:endParaRPr lang="en-US" sz="1100" kern="1200" dirty="0">
            <a:solidFill>
              <a:srgbClr val="FFFF00"/>
            </a:solidFill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i="1" kern="1200" dirty="0">
              <a:solidFill>
                <a:srgbClr val="FFFF00"/>
              </a:solidFill>
            </a:rPr>
            <a:t>- To do Selection</a:t>
          </a:r>
          <a:endParaRPr lang="en-US" sz="1100" kern="1200" dirty="0">
            <a:solidFill>
              <a:srgbClr val="FFFF00"/>
            </a:solidFill>
          </a:endParaRPr>
        </a:p>
      </dsp:txBody>
      <dsp:txXfrm>
        <a:off x="2653915" y="1967971"/>
        <a:ext cx="2248414" cy="2220874"/>
      </dsp:txXfrm>
    </dsp:sp>
    <dsp:sp modelId="{B35A67E1-428D-45A2-900B-D006C7878541}">
      <dsp:nvSpPr>
        <dsp:cNvPr id="0" name=""/>
        <dsp:cNvSpPr/>
      </dsp:nvSpPr>
      <dsp:spPr>
        <a:xfrm>
          <a:off x="5295802" y="208206"/>
          <a:ext cx="786945" cy="7131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B0645-2A42-41AB-AB8D-B0E2B732E922}">
      <dsp:nvSpPr>
        <dsp:cNvPr id="0" name=""/>
        <dsp:cNvSpPr/>
      </dsp:nvSpPr>
      <dsp:spPr>
        <a:xfrm>
          <a:off x="5295802" y="1092489"/>
          <a:ext cx="2248414" cy="795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u="sng" kern="1200" dirty="0"/>
            <a:t>The First one of these makes some predictions</a:t>
          </a:r>
          <a:r>
            <a:rPr lang="en-IN" sz="1400" kern="1200" dirty="0"/>
            <a:t>, </a:t>
          </a:r>
          <a:endParaRPr lang="en-US" sz="1400" kern="1200" dirty="0"/>
        </a:p>
      </dsp:txBody>
      <dsp:txXfrm>
        <a:off x="5295802" y="1092489"/>
        <a:ext cx="2248414" cy="795869"/>
      </dsp:txXfrm>
    </dsp:sp>
    <dsp:sp modelId="{EBD40ECE-9820-4375-92EF-22263B925383}">
      <dsp:nvSpPr>
        <dsp:cNvPr id="0" name=""/>
        <dsp:cNvSpPr/>
      </dsp:nvSpPr>
      <dsp:spPr>
        <a:xfrm>
          <a:off x="5275926" y="1623336"/>
          <a:ext cx="2248414" cy="2220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u="sng" kern="1200" dirty="0"/>
            <a:t>Given that the word Doug, just occurred</a:t>
          </a:r>
          <a:r>
            <a:rPr lang="en-IN" sz="1100" kern="1200" dirty="0"/>
            <a:t>, This has learnt that the word, “</a:t>
          </a:r>
          <a:r>
            <a:rPr lang="en-IN" sz="1100" b="1" kern="1200" dirty="0"/>
            <a:t>Saw</a:t>
          </a:r>
          <a:r>
            <a:rPr lang="en-IN" sz="1100" kern="1200" dirty="0"/>
            <a:t>” is a </a:t>
          </a:r>
          <a:r>
            <a:rPr lang="en-IN" sz="1100" b="1" u="sng" kern="1200" dirty="0"/>
            <a:t>great guess to make for next word;</a:t>
          </a:r>
        </a:p>
        <a:p>
          <a:pPr marL="0" lvl="0" indent="0" algn="l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u="none" kern="1200" dirty="0"/>
            <a:t>But it has also learnt that having seen the Word Doug, that it should NOT see the word “Doug again very soon”;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u="none" kern="1200" dirty="0"/>
            <a:t>(That is, Seeing the word Doug at the Beginning of the Sentence)</a:t>
          </a:r>
          <a:endParaRPr lang="en-US" sz="1100" u="none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b="1" i="1" u="none" kern="1200" dirty="0">
            <a:solidFill>
              <a:srgbClr val="FFFF00"/>
            </a:solidFill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1" u="none" kern="1200" dirty="0">
              <a:solidFill>
                <a:srgbClr val="FFFF00"/>
              </a:solidFill>
            </a:rPr>
            <a:t>So it makes a Positive Prediction for “</a:t>
          </a:r>
          <a:r>
            <a:rPr lang="en-IN" sz="1100" b="0" i="1" u="none" kern="1200" dirty="0">
              <a:solidFill>
                <a:srgbClr val="FFFF00"/>
              </a:solidFill>
            </a:rPr>
            <a:t>saw</a:t>
          </a:r>
          <a:r>
            <a:rPr lang="en-IN" sz="1100" b="1" i="1" u="none" kern="1200" dirty="0">
              <a:solidFill>
                <a:srgbClr val="FFFF00"/>
              </a:solidFill>
            </a:rPr>
            <a:t>” and Negative Prediction for “</a:t>
          </a:r>
          <a:r>
            <a:rPr lang="en-IN" sz="1100" b="0" i="1" u="none" kern="1200" dirty="0">
              <a:solidFill>
                <a:srgbClr val="FFFF00"/>
              </a:solidFill>
            </a:rPr>
            <a:t>Doug</a:t>
          </a:r>
          <a:r>
            <a:rPr lang="en-IN" sz="1100" b="1" i="1" u="none" kern="1200" dirty="0">
              <a:solidFill>
                <a:srgbClr val="FFFF00"/>
              </a:solidFill>
            </a:rPr>
            <a:t>” (It says, I do not expect to see Doug in the near future;)</a:t>
          </a:r>
          <a:endParaRPr lang="en-US" sz="1100" i="1" u="none" kern="1200" dirty="0">
            <a:solidFill>
              <a:srgbClr val="FFFF00"/>
            </a:solidFill>
          </a:endParaRPr>
        </a:p>
      </dsp:txBody>
      <dsp:txXfrm>
        <a:off x="5275926" y="1623336"/>
        <a:ext cx="2248414" cy="22208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9D0B-6F93-4949-A7F9-4F2F9023E36A}">
      <dsp:nvSpPr>
        <dsp:cNvPr id="0" name=""/>
        <dsp:cNvSpPr/>
      </dsp:nvSpPr>
      <dsp:spPr>
        <a:xfrm>
          <a:off x="0" y="1724"/>
          <a:ext cx="7161017" cy="8738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B9922-61AD-4AA9-9387-2D51F2181619}">
      <dsp:nvSpPr>
        <dsp:cNvPr id="0" name=""/>
        <dsp:cNvSpPr/>
      </dsp:nvSpPr>
      <dsp:spPr>
        <a:xfrm>
          <a:off x="264347" y="198346"/>
          <a:ext cx="480631" cy="480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10F32-A8AD-44CE-A196-4145D3492434}">
      <dsp:nvSpPr>
        <dsp:cNvPr id="0" name=""/>
        <dsp:cNvSpPr/>
      </dsp:nvSpPr>
      <dsp:spPr>
        <a:xfrm>
          <a:off x="1009327" y="1724"/>
          <a:ext cx="3222457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The “Selection” Mechanism, here has learnt , that when the Most Recent was a Name</a:t>
          </a:r>
          <a:endParaRPr lang="en-US" sz="1600" kern="1200"/>
        </a:p>
      </dsp:txBody>
      <dsp:txXfrm>
        <a:off x="1009327" y="1724"/>
        <a:ext cx="3222457" cy="873876"/>
      </dsp:txXfrm>
    </dsp:sp>
    <dsp:sp modelId="{4DAAC398-8A29-4225-B262-D87458739614}">
      <dsp:nvSpPr>
        <dsp:cNvPr id="0" name=""/>
        <dsp:cNvSpPr/>
      </dsp:nvSpPr>
      <dsp:spPr>
        <a:xfrm>
          <a:off x="4231784" y="1724"/>
          <a:ext cx="2929232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What comes next is either going to be the word – </a:t>
          </a:r>
          <a:r>
            <a:rPr lang="en-IN" sz="1400" b="1" kern="1200" dirty="0"/>
            <a:t>“saw or .”</a:t>
          </a:r>
          <a:endParaRPr lang="en-US" sz="1400" kern="1200" dirty="0"/>
        </a:p>
      </dsp:txBody>
      <dsp:txXfrm>
        <a:off x="4231784" y="1724"/>
        <a:ext cx="2929232" cy="873876"/>
      </dsp:txXfrm>
    </dsp:sp>
    <dsp:sp modelId="{C1BA3D28-2CAE-4B3F-A016-8EC9B281FA2B}">
      <dsp:nvSpPr>
        <dsp:cNvPr id="0" name=""/>
        <dsp:cNvSpPr/>
      </dsp:nvSpPr>
      <dsp:spPr>
        <a:xfrm>
          <a:off x="0" y="1094069"/>
          <a:ext cx="7161017" cy="8738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91F46-DFBC-4A33-933F-6035DA64DA38}">
      <dsp:nvSpPr>
        <dsp:cNvPr id="0" name=""/>
        <dsp:cNvSpPr/>
      </dsp:nvSpPr>
      <dsp:spPr>
        <a:xfrm>
          <a:off x="264347" y="1290691"/>
          <a:ext cx="480631" cy="480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9140B-5601-4F14-B3F0-EC4F4ACFA768}">
      <dsp:nvSpPr>
        <dsp:cNvPr id="0" name=""/>
        <dsp:cNvSpPr/>
      </dsp:nvSpPr>
      <dsp:spPr>
        <a:xfrm>
          <a:off x="1009327" y="1094069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 it </a:t>
          </a:r>
          <a:r>
            <a:rPr lang="en-IN" sz="1600" b="1" kern="1200" dirty="0"/>
            <a:t>blocks any other names coming out</a:t>
          </a:r>
          <a:r>
            <a:rPr lang="en-IN" sz="1600" kern="1200" dirty="0"/>
            <a:t>;</a:t>
          </a:r>
          <a:endParaRPr lang="en-US" sz="1600" kern="1200" dirty="0"/>
        </a:p>
      </dsp:txBody>
      <dsp:txXfrm>
        <a:off x="1009327" y="1094069"/>
        <a:ext cx="6151689" cy="873876"/>
      </dsp:txXfrm>
    </dsp:sp>
    <dsp:sp modelId="{CE037C46-935F-48E9-A82D-9CD51A13DB10}">
      <dsp:nvSpPr>
        <dsp:cNvPr id="0" name=""/>
        <dsp:cNvSpPr/>
      </dsp:nvSpPr>
      <dsp:spPr>
        <a:xfrm>
          <a:off x="0" y="2186415"/>
          <a:ext cx="7161017" cy="8738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94669-7837-4BF4-8268-09AE1B52B1C2}">
      <dsp:nvSpPr>
        <dsp:cNvPr id="0" name=""/>
        <dsp:cNvSpPr/>
      </dsp:nvSpPr>
      <dsp:spPr>
        <a:xfrm>
          <a:off x="264347" y="2383037"/>
          <a:ext cx="480631" cy="4806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C95B2-6127-4170-93E9-2B5E0903A1E0}">
      <dsp:nvSpPr>
        <dsp:cNvPr id="0" name=""/>
        <dsp:cNvSpPr/>
      </dsp:nvSpPr>
      <dsp:spPr>
        <a:xfrm>
          <a:off x="1009327" y="2186415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 the fact that there is a vote for </a:t>
          </a:r>
          <a:r>
            <a:rPr lang="en-IN" sz="1600" b="1" kern="1200" dirty="0"/>
            <a:t>“NOT Doug” gets blocked here</a:t>
          </a:r>
          <a:r>
            <a:rPr lang="en-IN" sz="1600" kern="1200" dirty="0"/>
            <a:t>;</a:t>
          </a:r>
          <a:endParaRPr lang="en-US" sz="1600" kern="1200" dirty="0"/>
        </a:p>
      </dsp:txBody>
      <dsp:txXfrm>
        <a:off x="1009327" y="2186415"/>
        <a:ext cx="6151689" cy="873876"/>
      </dsp:txXfrm>
    </dsp:sp>
    <dsp:sp modelId="{7782ADCB-37E8-4FFE-90F0-386D71932888}">
      <dsp:nvSpPr>
        <dsp:cNvPr id="0" name=""/>
        <dsp:cNvSpPr/>
      </dsp:nvSpPr>
      <dsp:spPr>
        <a:xfrm>
          <a:off x="0" y="3278760"/>
          <a:ext cx="7161017" cy="8738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669F1-88A7-4FD6-8B1C-F0C815DD7C5B}">
      <dsp:nvSpPr>
        <dsp:cNvPr id="0" name=""/>
        <dsp:cNvSpPr/>
      </dsp:nvSpPr>
      <dsp:spPr>
        <a:xfrm>
          <a:off x="264347" y="3475382"/>
          <a:ext cx="480631" cy="4806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D661-5922-487A-853A-D0C74688CC26}">
      <dsp:nvSpPr>
        <dsp:cNvPr id="0" name=""/>
        <dsp:cNvSpPr/>
      </dsp:nvSpPr>
      <dsp:spPr>
        <a:xfrm>
          <a:off x="1009327" y="3278760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And the word “saw” gets sent out as the Prediction for the Next Time Step;</a:t>
          </a:r>
          <a:endParaRPr lang="en-US" sz="1600" kern="1200"/>
        </a:p>
      </dsp:txBody>
      <dsp:txXfrm>
        <a:off x="1009327" y="3278760"/>
        <a:ext cx="6151689" cy="8738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2C1DC-D993-4EBB-B022-528E5E7EEFB5}">
      <dsp:nvSpPr>
        <dsp:cNvPr id="0" name=""/>
        <dsp:cNvSpPr/>
      </dsp:nvSpPr>
      <dsp:spPr>
        <a:xfrm>
          <a:off x="0" y="4460417"/>
          <a:ext cx="7161017" cy="14640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/>
            <a:t>Now the Forgetting Gate Says that: </a:t>
          </a:r>
          <a:endParaRPr lang="en-US" sz="2600" kern="1200"/>
        </a:p>
      </dsp:txBody>
      <dsp:txXfrm>
        <a:off x="0" y="4460417"/>
        <a:ext cx="7161017" cy="790564"/>
      </dsp:txXfrm>
    </dsp:sp>
    <dsp:sp modelId="{736B623C-CB13-4931-A6F0-FE83E266D26D}">
      <dsp:nvSpPr>
        <dsp:cNvPr id="0" name=""/>
        <dsp:cNvSpPr/>
      </dsp:nvSpPr>
      <dsp:spPr>
        <a:xfrm>
          <a:off x="1288" y="5221702"/>
          <a:ext cx="935337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Hey my last word that occurred was the word </a:t>
          </a:r>
          <a:r>
            <a:rPr lang="en-US" sz="1000" b="1" kern="1200" dirty="0"/>
            <a:t>“</a:t>
          </a:r>
          <a:r>
            <a:rPr lang="en-US" sz="1000" b="1" u="sng" kern="1200" dirty="0"/>
            <a:t>saw</a:t>
          </a:r>
          <a:endParaRPr lang="en-US" sz="1000" kern="1200" dirty="0"/>
        </a:p>
      </dsp:txBody>
      <dsp:txXfrm>
        <a:off x="1288" y="5221702"/>
        <a:ext cx="935337" cy="673444"/>
      </dsp:txXfrm>
    </dsp:sp>
    <dsp:sp modelId="{4AAAB84D-EC7A-4407-A421-C16CD96824E1}">
      <dsp:nvSpPr>
        <dsp:cNvPr id="0" name=""/>
        <dsp:cNvSpPr/>
      </dsp:nvSpPr>
      <dsp:spPr>
        <a:xfrm>
          <a:off x="936626" y="5221702"/>
          <a:ext cx="1524039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u="none" kern="1200" dirty="0"/>
            <a:t>Based on my Past Experience , since I know that it had occurred, I can forget about it that it had happened;</a:t>
          </a:r>
        </a:p>
      </dsp:txBody>
      <dsp:txXfrm>
        <a:off x="936626" y="5221702"/>
        <a:ext cx="1524039" cy="673444"/>
      </dsp:txXfrm>
    </dsp:sp>
    <dsp:sp modelId="{4F6678EB-78A9-497C-A6EF-26D4503AB22E}">
      <dsp:nvSpPr>
        <dsp:cNvPr id="0" name=""/>
        <dsp:cNvSpPr/>
      </dsp:nvSpPr>
      <dsp:spPr>
        <a:xfrm>
          <a:off x="2460665" y="5221702"/>
          <a:ext cx="935337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u="none" kern="1200" dirty="0"/>
            <a:t>But I want to keep any predictions having to do with names;</a:t>
          </a:r>
        </a:p>
      </dsp:txBody>
      <dsp:txXfrm>
        <a:off x="2460665" y="5221702"/>
        <a:ext cx="935337" cy="673444"/>
      </dsp:txXfrm>
    </dsp:sp>
    <dsp:sp modelId="{3947E89E-3D8F-4E28-B794-1571260E9548}">
      <dsp:nvSpPr>
        <dsp:cNvPr id="0" name=""/>
        <dsp:cNvSpPr/>
      </dsp:nvSpPr>
      <dsp:spPr>
        <a:xfrm>
          <a:off x="3396003" y="5221702"/>
          <a:ext cx="935337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u="none" kern="1200" dirty="0"/>
            <a:t>So it forgets “</a:t>
          </a:r>
          <a:r>
            <a:rPr lang="en-US" sz="900" b="1" u="none" kern="1200" dirty="0"/>
            <a:t>saw</a:t>
          </a:r>
          <a:r>
            <a:rPr lang="en-US" sz="900" b="0" u="none" kern="1200" dirty="0"/>
            <a:t>” holds on to the vote for “</a:t>
          </a:r>
          <a:r>
            <a:rPr lang="en-US" sz="900" b="1" u="none" kern="1200" dirty="0"/>
            <a:t>NOT Doug</a:t>
          </a:r>
          <a:r>
            <a:rPr lang="en-US" sz="900" b="0" u="none" kern="1200" dirty="0"/>
            <a:t>”</a:t>
          </a:r>
        </a:p>
      </dsp:txBody>
      <dsp:txXfrm>
        <a:off x="3396003" y="5221702"/>
        <a:ext cx="935337" cy="673444"/>
      </dsp:txXfrm>
    </dsp:sp>
    <dsp:sp modelId="{FC87A9DF-78FF-4FDE-BF6D-D8BC9BF8A127}">
      <dsp:nvSpPr>
        <dsp:cNvPr id="0" name=""/>
        <dsp:cNvSpPr/>
      </dsp:nvSpPr>
      <dsp:spPr>
        <a:xfrm>
          <a:off x="4331341" y="5221702"/>
          <a:ext cx="1893049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u="sng" kern="1200" dirty="0"/>
            <a:t>And now by this Element by Element “</a:t>
          </a:r>
          <a:r>
            <a:rPr lang="en-US" sz="800" b="1" u="sng" kern="1200" dirty="0"/>
            <a:t>Addition</a:t>
          </a:r>
          <a:r>
            <a:rPr lang="en-US" sz="800" b="0" u="sng" kern="1200" dirty="0"/>
            <a:t>”, </a:t>
          </a:r>
          <a:endParaRPr lang="en-US" sz="800" b="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u="none" kern="1200" dirty="0"/>
            <a:t>We have a positive vote for “Doug” and Negative Vote for again “Doug” and so they cancel each other;</a:t>
          </a:r>
        </a:p>
      </dsp:txBody>
      <dsp:txXfrm>
        <a:off x="4331341" y="5221702"/>
        <a:ext cx="1893049" cy="673444"/>
      </dsp:txXfrm>
    </dsp:sp>
    <dsp:sp modelId="{4AD1F972-D388-4C51-BA3F-38C2887C2B98}">
      <dsp:nvSpPr>
        <dsp:cNvPr id="0" name=""/>
        <dsp:cNvSpPr/>
      </dsp:nvSpPr>
      <dsp:spPr>
        <a:xfrm>
          <a:off x="6224390" y="5221702"/>
          <a:ext cx="935337" cy="6734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u="sng" kern="1200"/>
            <a:t>So now we have just Votes for “Jane and Spot”;</a:t>
          </a:r>
          <a:endParaRPr lang="en-US" sz="900" kern="1200"/>
        </a:p>
      </dsp:txBody>
      <dsp:txXfrm>
        <a:off x="6224390" y="5221702"/>
        <a:ext cx="935337" cy="673444"/>
      </dsp:txXfrm>
    </dsp:sp>
    <dsp:sp modelId="{4C923CE6-13CA-43CA-9886-7A84509748E9}">
      <dsp:nvSpPr>
        <dsp:cNvPr id="0" name=""/>
        <dsp:cNvSpPr/>
      </dsp:nvSpPr>
      <dsp:spPr>
        <a:xfrm rot="10800000">
          <a:off x="0" y="2230732"/>
          <a:ext cx="7161017" cy="225164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word </a:t>
          </a:r>
          <a:r>
            <a:rPr lang="en-US" sz="2600" b="1" u="sng" kern="1200"/>
            <a:t>“saw” and “NOT Doug”, </a:t>
          </a:r>
          <a:r>
            <a:rPr lang="en-US" sz="2600" kern="1200"/>
            <a:t>that we were </a:t>
          </a:r>
          <a:r>
            <a:rPr lang="en-US" sz="2600" b="1" u="sng" kern="1200"/>
            <a:t>Maintaining Internally</a:t>
          </a:r>
          <a:r>
            <a:rPr lang="en-US" sz="2600" kern="1200"/>
            <a:t> gets passed to our </a:t>
          </a:r>
          <a:r>
            <a:rPr lang="en-US" sz="2600" b="1" u="sng" kern="1200"/>
            <a:t>“Forgetting Gate”</a:t>
          </a:r>
          <a:endParaRPr lang="en-US" sz="2600" kern="1200"/>
        </a:p>
      </dsp:txBody>
      <dsp:txXfrm rot="10800000">
        <a:off x="0" y="2230732"/>
        <a:ext cx="7161017" cy="1463051"/>
      </dsp:txXfrm>
    </dsp:sp>
    <dsp:sp modelId="{4EFA3C3D-7987-45D8-9CAB-551B34DEC59C}">
      <dsp:nvSpPr>
        <dsp:cNvPr id="0" name=""/>
        <dsp:cNvSpPr/>
      </dsp:nvSpPr>
      <dsp:spPr>
        <a:xfrm rot="10800000">
          <a:off x="0" y="1047"/>
          <a:ext cx="7161017" cy="225164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Now the other thing that has happened is our </a:t>
          </a:r>
          <a:r>
            <a:rPr lang="en-US" sz="2600" b="1" u="sng" kern="1200" dirty="0"/>
            <a:t>Previous Set of Possibilities</a:t>
          </a:r>
          <a:endParaRPr lang="en-US" sz="2600" kern="1200" dirty="0"/>
        </a:p>
      </dsp:txBody>
      <dsp:txXfrm rot="10800000">
        <a:off x="0" y="1047"/>
        <a:ext cx="7161017" cy="146305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9BF44-FEA3-4E1A-AE2F-5E3AAC92F1F9}">
      <dsp:nvSpPr>
        <dsp:cNvPr id="0" name=""/>
        <dsp:cNvSpPr/>
      </dsp:nvSpPr>
      <dsp:spPr>
        <a:xfrm>
          <a:off x="0" y="6349"/>
          <a:ext cx="6013130" cy="78304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7D580-3433-49CC-932D-177BED5145F2}">
      <dsp:nvSpPr>
        <dsp:cNvPr id="0" name=""/>
        <dsp:cNvSpPr/>
      </dsp:nvSpPr>
      <dsp:spPr>
        <a:xfrm>
          <a:off x="236871" y="182535"/>
          <a:ext cx="431096" cy="4306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875DF-CFFE-46FA-98DD-111882E57742}">
      <dsp:nvSpPr>
        <dsp:cNvPr id="0" name=""/>
        <dsp:cNvSpPr/>
      </dsp:nvSpPr>
      <dsp:spPr>
        <a:xfrm>
          <a:off x="904839" y="6349"/>
          <a:ext cx="5080883" cy="83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52" tIns="88052" rIns="88052" bIns="880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Now those gets passed forward. </a:t>
          </a:r>
          <a:endParaRPr lang="en-US" sz="1900" kern="1200"/>
        </a:p>
      </dsp:txBody>
      <dsp:txXfrm>
        <a:off x="904839" y="6349"/>
        <a:ext cx="5080883" cy="831986"/>
      </dsp:txXfrm>
    </dsp:sp>
    <dsp:sp modelId="{84869624-345D-4984-B30F-E74DDF0A258E}">
      <dsp:nvSpPr>
        <dsp:cNvPr id="0" name=""/>
        <dsp:cNvSpPr/>
      </dsp:nvSpPr>
      <dsp:spPr>
        <a:xfrm>
          <a:off x="0" y="1046333"/>
          <a:ext cx="6013130" cy="78304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F3439-514F-4B24-8A10-F07ED86D1B70}">
      <dsp:nvSpPr>
        <dsp:cNvPr id="0" name=""/>
        <dsp:cNvSpPr/>
      </dsp:nvSpPr>
      <dsp:spPr>
        <a:xfrm>
          <a:off x="236871" y="1222518"/>
          <a:ext cx="431096" cy="430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2FEC5-DFD7-4AFA-A7C1-CAB328387632}">
      <dsp:nvSpPr>
        <dsp:cNvPr id="0" name=""/>
        <dsp:cNvSpPr/>
      </dsp:nvSpPr>
      <dsp:spPr>
        <a:xfrm>
          <a:off x="904839" y="1046333"/>
          <a:ext cx="5080883" cy="83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52" tIns="88052" rIns="88052" bIns="880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Now, </a:t>
          </a:r>
          <a:r>
            <a:rPr lang="en-IN" sz="1900" b="1" kern="1200"/>
            <a:t>Our Selection Gate</a:t>
          </a:r>
          <a:r>
            <a:rPr lang="en-IN" sz="1900" kern="1200"/>
            <a:t>, it knows that the word, “</a:t>
          </a:r>
          <a:r>
            <a:rPr lang="en-IN" sz="1900" b="1" kern="1200"/>
            <a:t>saw</a:t>
          </a:r>
          <a:r>
            <a:rPr lang="en-IN" sz="1900" kern="1200"/>
            <a:t>” just occurred and based on the experience</a:t>
          </a:r>
          <a:endParaRPr lang="en-US" sz="1900" kern="1200"/>
        </a:p>
      </dsp:txBody>
      <dsp:txXfrm>
        <a:off x="904839" y="1046333"/>
        <a:ext cx="5080883" cy="831986"/>
      </dsp:txXfrm>
    </dsp:sp>
    <dsp:sp modelId="{36AB25F0-FBA8-4057-B6BC-3481EE4AA833}">
      <dsp:nvSpPr>
        <dsp:cNvPr id="0" name=""/>
        <dsp:cNvSpPr/>
      </dsp:nvSpPr>
      <dsp:spPr>
        <a:xfrm>
          <a:off x="0" y="2086316"/>
          <a:ext cx="6013130" cy="78304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BAF6A-3449-4BAD-AFA9-D4F97B7889C4}">
      <dsp:nvSpPr>
        <dsp:cNvPr id="0" name=""/>
        <dsp:cNvSpPr/>
      </dsp:nvSpPr>
      <dsp:spPr>
        <a:xfrm>
          <a:off x="236871" y="2262502"/>
          <a:ext cx="431096" cy="430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82DA9-8EC4-4CB3-8E2E-3EB438C51527}">
      <dsp:nvSpPr>
        <dsp:cNvPr id="0" name=""/>
        <dsp:cNvSpPr/>
      </dsp:nvSpPr>
      <dsp:spPr>
        <a:xfrm>
          <a:off x="904839" y="2086316"/>
          <a:ext cx="5080883" cy="83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52" tIns="88052" rIns="88052" bIns="880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A Name will happen next</a:t>
          </a:r>
          <a:r>
            <a:rPr lang="en-IN" sz="1900" kern="1200"/>
            <a:t>; </a:t>
          </a:r>
          <a:endParaRPr lang="en-US" sz="1900" kern="1200"/>
        </a:p>
      </dsp:txBody>
      <dsp:txXfrm>
        <a:off x="904839" y="2086316"/>
        <a:ext cx="5080883" cy="831986"/>
      </dsp:txXfrm>
    </dsp:sp>
    <dsp:sp modelId="{BBCEAC27-C936-4F84-B396-2B3321AE256A}">
      <dsp:nvSpPr>
        <dsp:cNvPr id="0" name=""/>
        <dsp:cNvSpPr/>
      </dsp:nvSpPr>
      <dsp:spPr>
        <a:xfrm>
          <a:off x="0" y="3126300"/>
          <a:ext cx="6013130" cy="78304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2C9FB-FD00-4F08-AD4A-97B1147731D5}">
      <dsp:nvSpPr>
        <dsp:cNvPr id="0" name=""/>
        <dsp:cNvSpPr/>
      </dsp:nvSpPr>
      <dsp:spPr>
        <a:xfrm>
          <a:off x="236871" y="3302485"/>
          <a:ext cx="431096" cy="430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DC0C4-0DCB-4C0C-91CB-9CF3AC5327AF}">
      <dsp:nvSpPr>
        <dsp:cNvPr id="0" name=""/>
        <dsp:cNvSpPr/>
      </dsp:nvSpPr>
      <dsp:spPr>
        <a:xfrm>
          <a:off x="904839" y="3126300"/>
          <a:ext cx="5080883" cy="83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52" tIns="88052" rIns="88052" bIns="880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It passes through these </a:t>
          </a:r>
          <a:r>
            <a:rPr lang="en-IN" sz="1900" b="1" u="sng" kern="1200"/>
            <a:t>predictions for names </a:t>
          </a:r>
          <a:r>
            <a:rPr lang="en-IN" sz="1900" kern="1200"/>
            <a:t>and for the </a:t>
          </a:r>
          <a:r>
            <a:rPr lang="en-IN" sz="1900" b="1" u="sng" kern="1200"/>
            <a:t>Next Time Step</a:t>
          </a:r>
          <a:r>
            <a:rPr lang="en-IN" sz="1900" kern="1200"/>
            <a:t>, then</a:t>
          </a:r>
          <a:endParaRPr lang="en-US" sz="1900" kern="1200"/>
        </a:p>
      </dsp:txBody>
      <dsp:txXfrm>
        <a:off x="904839" y="3126300"/>
        <a:ext cx="5080883" cy="831986"/>
      </dsp:txXfrm>
    </dsp:sp>
    <dsp:sp modelId="{190C5463-A935-470A-837F-FC33D810E517}">
      <dsp:nvSpPr>
        <dsp:cNvPr id="0" name=""/>
        <dsp:cNvSpPr/>
      </dsp:nvSpPr>
      <dsp:spPr>
        <a:xfrm>
          <a:off x="0" y="4166283"/>
          <a:ext cx="6013130" cy="78304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A7EF-927B-43E8-B2C2-CE715746327D}">
      <dsp:nvSpPr>
        <dsp:cNvPr id="0" name=""/>
        <dsp:cNvSpPr/>
      </dsp:nvSpPr>
      <dsp:spPr>
        <a:xfrm>
          <a:off x="237103" y="4342468"/>
          <a:ext cx="431096" cy="4306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5A70-327C-4738-8711-6D1CDB8BA8B9}">
      <dsp:nvSpPr>
        <dsp:cNvPr id="0" name=""/>
        <dsp:cNvSpPr/>
      </dsp:nvSpPr>
      <dsp:spPr>
        <a:xfrm>
          <a:off x="905302" y="4166283"/>
          <a:ext cx="5051245" cy="83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52" tIns="88052" rIns="88052" bIns="8805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We get Predictions ONLY </a:t>
          </a:r>
          <a:r>
            <a:rPr lang="en-IN" sz="1200" b="1" kern="1200" dirty="0"/>
            <a:t>“</a:t>
          </a:r>
          <a:r>
            <a:rPr lang="en-IN" sz="1200" b="1" u="sng" kern="1200" dirty="0"/>
            <a:t>Jane and Spot</a:t>
          </a:r>
          <a:r>
            <a:rPr lang="en-IN" sz="1200" kern="1200" dirty="0"/>
            <a:t>” (NOT Doug)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(This avoids the </a:t>
          </a:r>
          <a:r>
            <a:rPr lang="en-IN" sz="1200" b="1" u="sng" kern="1200" dirty="0"/>
            <a:t>“Doug saw Doug.” </a:t>
          </a:r>
          <a:r>
            <a:rPr lang="en-IN" sz="1200" b="0" u="sng" kern="1200" dirty="0"/>
            <a:t>type of error) and the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u="sng" kern="1200" dirty="0"/>
            <a:t>(Other errors that we saw)</a:t>
          </a:r>
          <a:endParaRPr lang="en-US" sz="1200" b="0" u="sng" kern="1200" dirty="0"/>
        </a:p>
      </dsp:txBody>
      <dsp:txXfrm>
        <a:off x="905302" y="4166283"/>
        <a:ext cx="5051245" cy="8319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903B-B782-40CE-9F32-CE575E7713D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6FF104-F41F-4E97-81C6-FC076A4B8ECC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22E9C9-6784-4399-BC80-773285304C0C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this shows is that the LSTM can look back - 2, 3 or many time steps and use that information</a:t>
          </a:r>
          <a:endParaRPr lang="en-US" sz="2200" kern="1200"/>
        </a:p>
      </dsp:txBody>
      <dsp:txXfrm>
        <a:off x="1429899" y="2442"/>
        <a:ext cx="5083704" cy="1238008"/>
      </dsp:txXfrm>
    </dsp:sp>
    <dsp:sp modelId="{A93E066C-F9D4-4452-A801-CE63776DE4A9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0EC67E-78CA-41F7-AAD5-D08D5B6E53C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7ADF1-CE22-4FE5-8B3A-72676EFB3654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To make good predictions about what’s going to happen next;</a:t>
          </a:r>
          <a:endParaRPr lang="en-US" sz="2200" kern="1200"/>
        </a:p>
      </dsp:txBody>
      <dsp:txXfrm>
        <a:off x="1429899" y="1549953"/>
        <a:ext cx="5083704" cy="1238008"/>
      </dsp:txXfrm>
    </dsp:sp>
    <dsp:sp modelId="{2EB983ED-4FDB-4383-817A-ADAF6D1A78D6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68B87F-404C-4085-AB9E-6371402766D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5B017-210B-4205-AEAB-042DD04C109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Now the Vanilla RNN can look back several time steps as well, but not very many;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E6AA82B-DDF9-42EC-AA23-9E292614A58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A5A5B7-6805-40FA-B18F-C037CDDCA22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CE8247-028F-40D0-B720-3B1D8485B4D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LSTM can look back, many time steps and it has shown that successfully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3715E-1F8D-4761-857B-C83CE1F2865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77BF0A-4185-40F9-AE67-DE0DF9550F57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4216-C3EC-4D38-9D42-FA397122042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So, you may have noticed that our neural network in its </a:t>
          </a:r>
          <a:r>
            <a:rPr lang="en-IN" sz="2300" b="1" u="sng" kern="1200" dirty="0"/>
            <a:t>current state is subject to some mistakes</a:t>
          </a:r>
          <a:endParaRPr lang="en-US" sz="2300" u="sng" kern="1200" dirty="0"/>
        </a:p>
      </dsp:txBody>
      <dsp:txXfrm>
        <a:off x="1941716" y="718"/>
        <a:ext cx="4571887" cy="1681139"/>
      </dsp:txXfrm>
    </dsp:sp>
    <dsp:sp modelId="{EFF3D166-CDC9-4DC4-A070-A0C3BAF7EF4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F1BD60-AF54-4EF8-81B9-023BDCA5717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A08EC-BA3F-420E-B1F8-E441EB20519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We can get some sentence for instance of the form: </a:t>
          </a:r>
          <a:r>
            <a:rPr lang="en-IN" sz="2300" b="1" u="sng" kern="1200" dirty="0"/>
            <a:t>Doug, Saw, Doug, . </a:t>
          </a:r>
          <a:r>
            <a:rPr lang="en-IN" sz="2300" b="1" kern="1200" dirty="0"/>
            <a:t>;</a:t>
          </a:r>
          <a:endParaRPr lang="en-US" sz="2300" kern="1200" dirty="0"/>
        </a:p>
      </dsp:txBody>
      <dsp:txXfrm>
        <a:off x="1941716" y="2102143"/>
        <a:ext cx="4571887" cy="1681139"/>
      </dsp:txXfrm>
    </dsp:sp>
    <dsp:sp modelId="{4D24C72B-7A90-433A-957B-4007D4AF009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015920-007D-4EC6-9EC1-ABDDBBB7B86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83D1C8-85C8-4980-AE0C-2D8BA2E9554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Because </a:t>
          </a:r>
          <a:r>
            <a:rPr lang="en-IN" sz="2300" b="1" u="sng" kern="1200" dirty="0"/>
            <a:t>Doug strongly votes for the word Saw</a:t>
          </a:r>
          <a:r>
            <a:rPr lang="en-IN" sz="2300" b="1" kern="1200" dirty="0"/>
            <a:t>,  </a:t>
          </a:r>
          <a:r>
            <a:rPr lang="en-IN" sz="2300" b="1" u="sng" kern="1200" dirty="0"/>
            <a:t>Which in turn Strongly Votes for a Any Name</a:t>
          </a:r>
          <a:r>
            <a:rPr lang="en-IN" sz="2300" b="1" kern="1200" dirty="0"/>
            <a:t>, which could be Doug;</a:t>
          </a:r>
          <a:endParaRPr lang="en-US" sz="23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8F82E-B75D-4DE5-8B5C-F666A5BFA26C}">
      <dsp:nvSpPr>
        <dsp:cNvPr id="0" name=""/>
        <dsp:cNvSpPr/>
      </dsp:nvSpPr>
      <dsp:spPr>
        <a:xfrm>
          <a:off x="943745" y="760148"/>
          <a:ext cx="1518750" cy="151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3181F1-8FB9-458C-8111-BEB1B4E41FEF}">
      <dsp:nvSpPr>
        <dsp:cNvPr id="0" name=""/>
        <dsp:cNvSpPr/>
      </dsp:nvSpPr>
      <dsp:spPr>
        <a:xfrm>
          <a:off x="15620" y="2674212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Similarly, We could get something like: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u="sng" kern="1200" dirty="0"/>
            <a:t>Doug Saw Jane, Saw Spot, Saw Doug </a:t>
          </a:r>
          <a:endParaRPr lang="en-US" sz="1700" b="1" u="sng" kern="1200" dirty="0"/>
        </a:p>
      </dsp:txBody>
      <dsp:txXfrm>
        <a:off x="15620" y="2674212"/>
        <a:ext cx="3375000" cy="720000"/>
      </dsp:txXfrm>
    </dsp:sp>
    <dsp:sp modelId="{4396793E-9848-4DE7-BD62-8F037C583623}">
      <dsp:nvSpPr>
        <dsp:cNvPr id="0" name=""/>
        <dsp:cNvSpPr/>
      </dsp:nvSpPr>
      <dsp:spPr>
        <a:xfrm>
          <a:off x="4909370" y="760148"/>
          <a:ext cx="1518750" cy="151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BA07E4-BECE-43FA-BC97-AF94430403F3}">
      <dsp:nvSpPr>
        <dsp:cNvPr id="0" name=""/>
        <dsp:cNvSpPr/>
      </dsp:nvSpPr>
      <dsp:spPr>
        <a:xfrm>
          <a:off x="3892753" y="2674212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Because Each of our Predictions only: </a:t>
          </a:r>
          <a:r>
            <a:rPr lang="en-IN" sz="1700" b="1" u="sng" kern="1200" dirty="0"/>
            <a:t>looks back one time step</a:t>
          </a:r>
          <a:endParaRPr lang="en-US" sz="1700" b="1" u="sng" kern="1200" dirty="0"/>
        </a:p>
      </dsp:txBody>
      <dsp:txXfrm>
        <a:off x="3892753" y="2674212"/>
        <a:ext cx="337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5FC0F-7CE4-4656-B865-EDFF49B8EF1F}">
      <dsp:nvSpPr>
        <dsp:cNvPr id="0" name=""/>
        <dsp:cNvSpPr/>
      </dsp:nvSpPr>
      <dsp:spPr>
        <a:xfrm>
          <a:off x="591419" y="1088426"/>
          <a:ext cx="960778" cy="960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0D77EB-1653-450D-BA05-3115C0E29FB6}">
      <dsp:nvSpPr>
        <dsp:cNvPr id="0" name=""/>
        <dsp:cNvSpPr/>
      </dsp:nvSpPr>
      <dsp:spPr>
        <a:xfrm>
          <a:off x="68282" y="2345934"/>
          <a:ext cx="1870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Then it </a:t>
          </a:r>
          <a:r>
            <a:rPr lang="en-IN" sz="1400" u="sng" kern="1200" dirty="0"/>
            <a:t>doesn’t use any information from further back</a:t>
          </a:r>
          <a:r>
            <a:rPr lang="en-IN" sz="1400" kern="1200" dirty="0"/>
            <a:t>;</a:t>
          </a:r>
          <a:endParaRPr lang="en-US" sz="1400" kern="1200" dirty="0"/>
        </a:p>
      </dsp:txBody>
      <dsp:txXfrm>
        <a:off x="68282" y="2345934"/>
        <a:ext cx="1870280" cy="720000"/>
      </dsp:txXfrm>
    </dsp:sp>
    <dsp:sp modelId="{6DFEECB6-DB66-4F60-85AB-6924F03DED7C}">
      <dsp:nvSpPr>
        <dsp:cNvPr id="0" name=""/>
        <dsp:cNvSpPr/>
      </dsp:nvSpPr>
      <dsp:spPr>
        <a:xfrm>
          <a:off x="3100119" y="1088426"/>
          <a:ext cx="960778" cy="960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C3A6F0-DCEA-42BB-A744-515DE5935E4A}">
      <dsp:nvSpPr>
        <dsp:cNvPr id="0" name=""/>
        <dsp:cNvSpPr/>
      </dsp:nvSpPr>
      <dsp:spPr>
        <a:xfrm>
          <a:off x="2758188" y="2345934"/>
          <a:ext cx="16446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And it is subject to these </a:t>
          </a:r>
          <a:r>
            <a:rPr lang="en-IN" sz="1400" u="sng" kern="1200" dirty="0"/>
            <a:t>types of mistakes</a:t>
          </a:r>
          <a:endParaRPr lang="en-US" sz="1400" u="sng" kern="1200" dirty="0"/>
        </a:p>
      </dsp:txBody>
      <dsp:txXfrm>
        <a:off x="2758188" y="2345934"/>
        <a:ext cx="1644639" cy="720000"/>
      </dsp:txXfrm>
    </dsp:sp>
    <dsp:sp modelId="{E2113E1C-5BE5-42FD-A7B0-381905FE8EA4}">
      <dsp:nvSpPr>
        <dsp:cNvPr id="0" name=""/>
        <dsp:cNvSpPr/>
      </dsp:nvSpPr>
      <dsp:spPr>
        <a:xfrm>
          <a:off x="5608818" y="1088426"/>
          <a:ext cx="960778" cy="9607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8C4A7A-2CC3-462A-AC87-7C69FC020FCD}">
      <dsp:nvSpPr>
        <dsp:cNvPr id="0" name=""/>
        <dsp:cNvSpPr/>
      </dsp:nvSpPr>
      <dsp:spPr>
        <a:xfrm>
          <a:off x="5021676" y="2345934"/>
          <a:ext cx="2135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 order to overcome this, we take our RNN and expand it and </a:t>
          </a:r>
          <a:r>
            <a:rPr lang="en-IN" sz="1400" u="sng" kern="1200" dirty="0"/>
            <a:t>add more pieces to it</a:t>
          </a:r>
          <a:endParaRPr lang="en-US" sz="1400" u="sng" kern="1200" dirty="0"/>
        </a:p>
      </dsp:txBody>
      <dsp:txXfrm>
        <a:off x="5021676" y="2345934"/>
        <a:ext cx="213506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CBDB6-9787-4ABB-8183-97AA771EA938}">
      <dsp:nvSpPr>
        <dsp:cNvPr id="0" name=""/>
        <dsp:cNvSpPr/>
      </dsp:nvSpPr>
      <dsp:spPr>
        <a:xfrm>
          <a:off x="856868" y="829543"/>
          <a:ext cx="1377000" cy="1377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612B3-A28F-4A0F-BB9F-1FB6D5E6471F}">
      <dsp:nvSpPr>
        <dsp:cNvPr id="0" name=""/>
        <dsp:cNvSpPr/>
      </dsp:nvSpPr>
      <dsp:spPr>
        <a:xfrm>
          <a:off x="15368" y="2580889"/>
          <a:ext cx="3060000" cy="743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So in this Case:</a:t>
          </a:r>
          <a:endParaRPr lang="en-US" sz="2000" kern="1200" dirty="0"/>
        </a:p>
      </dsp:txBody>
      <dsp:txXfrm>
        <a:off x="15368" y="2580889"/>
        <a:ext cx="3060000" cy="743927"/>
      </dsp:txXfrm>
    </dsp:sp>
    <dsp:sp modelId="{EF3262C7-3995-4DA3-BAFB-6C97F74F742E}">
      <dsp:nvSpPr>
        <dsp:cNvPr id="0" name=""/>
        <dsp:cNvSpPr/>
      </dsp:nvSpPr>
      <dsp:spPr>
        <a:xfrm>
          <a:off x="4840238" y="829543"/>
          <a:ext cx="1377000" cy="1377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E46B6C-8FA8-44AA-8FB0-0DF5F84519A3}">
      <dsp:nvSpPr>
        <dsp:cNvPr id="0" name=""/>
        <dsp:cNvSpPr/>
      </dsp:nvSpPr>
      <dsp:spPr>
        <a:xfrm>
          <a:off x="3397188" y="2551668"/>
          <a:ext cx="3835740" cy="743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An </a:t>
          </a:r>
          <a:r>
            <a:rPr lang="en-IN" sz="1400" b="1" kern="1200" dirty="0"/>
            <a:t>Open Gate </a:t>
          </a:r>
          <a:r>
            <a:rPr lang="en-IN" sz="1400" kern="1200" dirty="0"/>
            <a:t>and An </a:t>
          </a:r>
          <a:r>
            <a:rPr lang="en-IN" sz="1400" b="1" kern="1200" dirty="0"/>
            <a:t>Open Faucet would be a “1”;   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</a:t>
          </a:r>
          <a:r>
            <a:rPr lang="en-IN" sz="1400" b="1" kern="1200" dirty="0"/>
            <a:t> Closed Faucet would be a “0”</a:t>
          </a:r>
          <a:endParaRPr lang="en-US" sz="1400" kern="1200" dirty="0"/>
        </a:p>
      </dsp:txBody>
      <dsp:txXfrm>
        <a:off x="3397188" y="2551668"/>
        <a:ext cx="3835740" cy="7439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BB578-5C1B-48CF-9324-CD44E06B40D2}">
      <dsp:nvSpPr>
        <dsp:cNvPr id="0" name=""/>
        <dsp:cNvSpPr/>
      </dsp:nvSpPr>
      <dsp:spPr>
        <a:xfrm>
          <a:off x="0" y="502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15887D-8F2A-4D61-84B3-305D50C4C4F8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D55E9E-C5E4-4E54-860C-EB0BCDCC6EF1}">
      <dsp:nvSpPr>
        <dsp:cNvPr id="0" name=""/>
        <dsp:cNvSpPr/>
      </dsp:nvSpPr>
      <dsp:spPr>
        <a:xfrm>
          <a:off x="799588" y="502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>
              <a:highlight>
                <a:srgbClr val="FFFF00"/>
              </a:highlight>
            </a:rPr>
            <a:t>The First Element</a:t>
          </a:r>
          <a:endParaRPr lang="en-US" sz="1600" kern="1200" dirty="0">
            <a:highlight>
              <a:srgbClr val="FFFF00"/>
            </a:highlight>
          </a:endParaRPr>
        </a:p>
      </dsp:txBody>
      <dsp:txXfrm>
        <a:off x="799588" y="502"/>
        <a:ext cx="6770003" cy="692284"/>
      </dsp:txXfrm>
    </dsp:sp>
    <dsp:sp modelId="{C62FB54E-C9EC-47FA-AD8A-8C8E44876AE8}">
      <dsp:nvSpPr>
        <dsp:cNvPr id="0" name=""/>
        <dsp:cNvSpPr/>
      </dsp:nvSpPr>
      <dsp:spPr>
        <a:xfrm>
          <a:off x="0" y="865858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363B21-81DD-42EB-B5CA-4E07B46B38B7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D9321C-9CC6-46D7-AB0A-67B48667AEFC}">
      <dsp:nvSpPr>
        <dsp:cNvPr id="0" name=""/>
        <dsp:cNvSpPr/>
      </dsp:nvSpPr>
      <dsp:spPr>
        <a:xfrm>
          <a:off x="799588" y="865858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/>
            <a:t>0.8 x 1.0 = 0.8 </a:t>
          </a:r>
          <a:r>
            <a:rPr lang="en-IN" sz="1600" kern="1200" dirty="0">
              <a:sym typeface="Wingdings" panose="05000000000000000000" pitchFamily="2" charset="2"/>
            </a:rPr>
            <a:t></a:t>
          </a:r>
          <a:r>
            <a:rPr lang="en-IN" sz="1600" kern="1200" dirty="0"/>
            <a:t> That Signal Passed, Right Through into the Output Vector;</a:t>
          </a:r>
          <a:endParaRPr lang="en-US" sz="1600" kern="1200" dirty="0"/>
        </a:p>
      </dsp:txBody>
      <dsp:txXfrm>
        <a:off x="799588" y="865858"/>
        <a:ext cx="6770003" cy="692284"/>
      </dsp:txXfrm>
    </dsp:sp>
    <dsp:sp modelId="{24CA19BF-33C1-43D1-9A3C-2FACDE4002FA}">
      <dsp:nvSpPr>
        <dsp:cNvPr id="0" name=""/>
        <dsp:cNvSpPr/>
      </dsp:nvSpPr>
      <dsp:spPr>
        <a:xfrm>
          <a:off x="0" y="1731214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618ED8-9675-4367-8052-B50245B838A2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391DE-A2A8-4BFC-90A9-4DAD45A0E017}">
      <dsp:nvSpPr>
        <dsp:cNvPr id="0" name=""/>
        <dsp:cNvSpPr/>
      </dsp:nvSpPr>
      <dsp:spPr>
        <a:xfrm>
          <a:off x="799588" y="1731214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>
              <a:highlight>
                <a:srgbClr val="FFFF00"/>
              </a:highlight>
            </a:rPr>
            <a:t>The Last Element</a:t>
          </a:r>
          <a:endParaRPr lang="en-US" sz="1600" kern="1200" dirty="0">
            <a:highlight>
              <a:srgbClr val="FFFF00"/>
            </a:highlight>
          </a:endParaRPr>
        </a:p>
      </dsp:txBody>
      <dsp:txXfrm>
        <a:off x="799588" y="1731214"/>
        <a:ext cx="6770003" cy="692284"/>
      </dsp:txXfrm>
    </dsp:sp>
    <dsp:sp modelId="{4AF70251-7074-41F3-9851-C623400EA150}">
      <dsp:nvSpPr>
        <dsp:cNvPr id="0" name=""/>
        <dsp:cNvSpPr/>
      </dsp:nvSpPr>
      <dsp:spPr>
        <a:xfrm>
          <a:off x="0" y="2596570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01C5A5-6E75-42C6-A98C-075898FFEA5D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B750A0-FEA7-42C7-A5FF-3908D1EA1D4C}">
      <dsp:nvSpPr>
        <dsp:cNvPr id="0" name=""/>
        <dsp:cNvSpPr/>
      </dsp:nvSpPr>
      <dsp:spPr>
        <a:xfrm>
          <a:off x="799588" y="2596570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/>
            <a:t>0.8 x 0.0 = 0.0 </a:t>
          </a:r>
          <a:r>
            <a:rPr lang="en-IN" sz="1600" kern="1200" dirty="0">
              <a:sym typeface="Wingdings" panose="05000000000000000000" pitchFamily="2" charset="2"/>
            </a:rPr>
            <a:t></a:t>
          </a:r>
          <a:r>
            <a:rPr lang="en-IN" sz="1600" kern="1200" dirty="0"/>
            <a:t> That Signal was Effectively Blocked;</a:t>
          </a:r>
          <a:endParaRPr lang="en-US" sz="1600" kern="1200" dirty="0"/>
        </a:p>
      </dsp:txBody>
      <dsp:txXfrm>
        <a:off x="799588" y="2596570"/>
        <a:ext cx="6770003" cy="692284"/>
      </dsp:txXfrm>
    </dsp:sp>
    <dsp:sp modelId="{A4248519-54B3-4767-A22E-BFC4E66C0CF9}">
      <dsp:nvSpPr>
        <dsp:cNvPr id="0" name=""/>
        <dsp:cNvSpPr/>
      </dsp:nvSpPr>
      <dsp:spPr>
        <a:xfrm>
          <a:off x="0" y="3461926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8987C4-2EA8-4C21-BFF2-C71B4E2C688C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5B428A-6812-4649-8702-0C8F75989D9A}">
      <dsp:nvSpPr>
        <dsp:cNvPr id="0" name=""/>
        <dsp:cNvSpPr/>
      </dsp:nvSpPr>
      <dsp:spPr>
        <a:xfrm>
          <a:off x="799588" y="3461926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>
              <a:highlight>
                <a:srgbClr val="FFFF00"/>
              </a:highlight>
            </a:rPr>
            <a:t>Then with the Gating Value of 0.5</a:t>
          </a:r>
          <a:endParaRPr lang="en-US" sz="1600" kern="1200" dirty="0">
            <a:highlight>
              <a:srgbClr val="FFFF00"/>
            </a:highlight>
          </a:endParaRPr>
        </a:p>
      </dsp:txBody>
      <dsp:txXfrm>
        <a:off x="799588" y="3461926"/>
        <a:ext cx="6770003" cy="692284"/>
      </dsp:txXfrm>
    </dsp:sp>
    <dsp:sp modelId="{93ADAF6A-D84D-4647-9D65-8FA3EB18605D}">
      <dsp:nvSpPr>
        <dsp:cNvPr id="0" name=""/>
        <dsp:cNvSpPr/>
      </dsp:nvSpPr>
      <dsp:spPr>
        <a:xfrm>
          <a:off x="0" y="4327282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9831D1-3283-4A69-B2EB-83FD4FB90BDF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53BB0-7FF4-4966-B422-0B0113BD13ED}">
      <dsp:nvSpPr>
        <dsp:cNvPr id="0" name=""/>
        <dsp:cNvSpPr/>
      </dsp:nvSpPr>
      <dsp:spPr>
        <a:xfrm>
          <a:off x="799588" y="4327282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/>
            <a:t>0.8 x 0.5 = 0.4 </a:t>
          </a:r>
          <a:r>
            <a:rPr lang="en-IN" sz="1600" kern="1200" dirty="0">
              <a:sym typeface="Wingdings" panose="05000000000000000000" pitchFamily="2" charset="2"/>
            </a:rPr>
            <a:t></a:t>
          </a:r>
          <a:r>
            <a:rPr lang="en-IN" sz="1600" kern="1200" dirty="0"/>
            <a:t> That Signal was Passed Through, But its Smaller/Attenuated;</a:t>
          </a:r>
          <a:endParaRPr lang="en-US" sz="1600" kern="1200" dirty="0"/>
        </a:p>
      </dsp:txBody>
      <dsp:txXfrm>
        <a:off x="799588" y="4327282"/>
        <a:ext cx="6770003" cy="692284"/>
      </dsp:txXfrm>
    </dsp:sp>
    <dsp:sp modelId="{C76A756E-70D7-4B30-A149-15F7C6B72ECF}">
      <dsp:nvSpPr>
        <dsp:cNvPr id="0" name=""/>
        <dsp:cNvSpPr/>
      </dsp:nvSpPr>
      <dsp:spPr>
        <a:xfrm>
          <a:off x="0" y="5192638"/>
          <a:ext cx="7569592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96F2CD-07C5-4874-8F91-E037BD1F80E7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FE6218-24FA-4AAF-982B-4C486C24FB2E}">
      <dsp:nvSpPr>
        <dsp:cNvPr id="0" name=""/>
        <dsp:cNvSpPr/>
      </dsp:nvSpPr>
      <dsp:spPr>
        <a:xfrm>
          <a:off x="799588" y="5192638"/>
          <a:ext cx="6770003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u="sng" kern="1200" dirty="0">
              <a:highlight>
                <a:srgbClr val="FFFF00"/>
              </a:highlight>
            </a:rPr>
            <a:t>So Gating Lets Us Control, What Gets Passed Through and What Gets Blocked</a:t>
          </a:r>
          <a:endParaRPr lang="en-US" sz="1600" kern="1200" dirty="0">
            <a:highlight>
              <a:srgbClr val="FFFF00"/>
            </a:highlight>
          </a:endParaRPr>
        </a:p>
      </dsp:txBody>
      <dsp:txXfrm>
        <a:off x="799588" y="5192638"/>
        <a:ext cx="6770003" cy="6922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90EB4-58D3-4554-A812-9C13256A74D3}">
      <dsp:nvSpPr>
        <dsp:cNvPr id="0" name=""/>
        <dsp:cNvSpPr/>
      </dsp:nvSpPr>
      <dsp:spPr>
        <a:xfrm>
          <a:off x="1195833" y="1010450"/>
          <a:ext cx="953869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D60E9-140B-4A8F-9264-C4BBE624EDD7}">
      <dsp:nvSpPr>
        <dsp:cNvPr id="0" name=""/>
        <dsp:cNvSpPr/>
      </dsp:nvSpPr>
      <dsp:spPr>
        <a:xfrm>
          <a:off x="2206935" y="930361"/>
          <a:ext cx="109695" cy="205576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407E-22E4-4595-A90D-9B6B8A322B3F}">
      <dsp:nvSpPr>
        <dsp:cNvPr id="0" name=""/>
        <dsp:cNvSpPr/>
      </dsp:nvSpPr>
      <dsp:spPr>
        <a:xfrm>
          <a:off x="586893" y="520780"/>
          <a:ext cx="979412" cy="979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7" tIns="38007" rIns="38007" bIns="38007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730325" y="664212"/>
        <a:ext cx="692548" cy="692548"/>
      </dsp:txXfrm>
    </dsp:sp>
    <dsp:sp modelId="{0D3D8416-CBAA-4A85-B34C-35936EE97F59}">
      <dsp:nvSpPr>
        <dsp:cNvPr id="0" name=""/>
        <dsp:cNvSpPr/>
      </dsp:nvSpPr>
      <dsp:spPr>
        <a:xfrm>
          <a:off x="3496" y="1665424"/>
          <a:ext cx="21462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95" tIns="165100" rIns="16929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Now, </a:t>
          </a:r>
          <a:r>
            <a:rPr lang="en-IN" sz="1100" b="1" kern="1200"/>
            <a:t>In Order to do Gating </a:t>
          </a:r>
          <a:r>
            <a:rPr lang="en-IN" sz="1100" b="1" kern="1200">
              <a:sym typeface="Wingdings" panose="05000000000000000000" pitchFamily="2" charset="2"/>
            </a:rPr>
            <a:t></a:t>
          </a:r>
          <a:r>
            <a:rPr lang="en-IN" sz="1100" kern="1200"/>
            <a:t>  Its nice to have a value that you know, always </a:t>
          </a:r>
          <a:r>
            <a:rPr lang="en-IN" sz="1100" b="1" kern="1200"/>
            <a:t>between 0 and 1</a:t>
          </a:r>
          <a:endParaRPr lang="en-US" sz="1100" kern="1200"/>
        </a:p>
      </dsp:txBody>
      <dsp:txXfrm>
        <a:off x="3496" y="2058544"/>
        <a:ext cx="2146207" cy="1572480"/>
      </dsp:txXfrm>
    </dsp:sp>
    <dsp:sp modelId="{E66F6ACB-A39E-4489-BBB9-10023DE236B0}">
      <dsp:nvSpPr>
        <dsp:cNvPr id="0" name=""/>
        <dsp:cNvSpPr/>
      </dsp:nvSpPr>
      <dsp:spPr>
        <a:xfrm>
          <a:off x="2388171" y="1011544"/>
          <a:ext cx="2146207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3ED7B-6882-413E-9FDF-2319B2DF159F}">
      <dsp:nvSpPr>
        <dsp:cNvPr id="0" name=""/>
        <dsp:cNvSpPr/>
      </dsp:nvSpPr>
      <dsp:spPr>
        <a:xfrm>
          <a:off x="4591610" y="931276"/>
          <a:ext cx="109695" cy="206496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B148B-F254-4688-BC54-9FECF315C30E}">
      <dsp:nvSpPr>
        <dsp:cNvPr id="0" name=""/>
        <dsp:cNvSpPr/>
      </dsp:nvSpPr>
      <dsp:spPr>
        <a:xfrm>
          <a:off x="2971568" y="521874"/>
          <a:ext cx="979412" cy="979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7" tIns="38007" rIns="38007" bIns="38007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3115000" y="665306"/>
        <a:ext cx="692548" cy="692548"/>
      </dsp:txXfrm>
    </dsp:sp>
    <dsp:sp modelId="{33B0664B-1F6F-4A83-A12C-B1235BEBF8FB}">
      <dsp:nvSpPr>
        <dsp:cNvPr id="0" name=""/>
        <dsp:cNvSpPr/>
      </dsp:nvSpPr>
      <dsp:spPr>
        <a:xfrm>
          <a:off x="2388171" y="1667980"/>
          <a:ext cx="21462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95" tIns="165100" rIns="16929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So, We Introduced another </a:t>
          </a:r>
          <a:r>
            <a:rPr lang="en-IN" sz="1100" b="1" u="sng" kern="1200"/>
            <a:t>Squashing Function</a:t>
          </a:r>
          <a:r>
            <a:rPr lang="en-IN" sz="1100" b="1" kern="1200"/>
            <a:t>  </a:t>
          </a:r>
          <a:r>
            <a:rPr lang="en-IN" sz="1100" kern="1200"/>
            <a:t>(Circle With Flat Bottom).  It is called </a:t>
          </a:r>
          <a:r>
            <a:rPr lang="en-IN" sz="1100" b="1" u="sng" kern="1200"/>
            <a:t>Logistic Function</a:t>
          </a:r>
          <a:endParaRPr lang="en-US" sz="1100" kern="1200"/>
        </a:p>
      </dsp:txBody>
      <dsp:txXfrm>
        <a:off x="2388171" y="2061100"/>
        <a:ext cx="2146207" cy="1572480"/>
      </dsp:txXfrm>
    </dsp:sp>
    <dsp:sp modelId="{0C73BC88-14D4-419C-B50F-08B4FB2E9C8A}">
      <dsp:nvSpPr>
        <dsp:cNvPr id="0" name=""/>
        <dsp:cNvSpPr/>
      </dsp:nvSpPr>
      <dsp:spPr>
        <a:xfrm>
          <a:off x="4772845" y="1011544"/>
          <a:ext cx="1073103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1DAD7-37EE-4408-B0FA-700EB4BE8A64}">
      <dsp:nvSpPr>
        <dsp:cNvPr id="0" name=""/>
        <dsp:cNvSpPr/>
      </dsp:nvSpPr>
      <dsp:spPr>
        <a:xfrm>
          <a:off x="5356242" y="521874"/>
          <a:ext cx="979412" cy="979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7" tIns="38007" rIns="38007" bIns="38007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5499674" y="665306"/>
        <a:ext cx="692548" cy="692548"/>
      </dsp:txXfrm>
    </dsp:sp>
    <dsp:sp modelId="{87A7017F-8BFA-49F2-A82E-5D641B88A0B7}">
      <dsp:nvSpPr>
        <dsp:cNvPr id="0" name=""/>
        <dsp:cNvSpPr/>
      </dsp:nvSpPr>
      <dsp:spPr>
        <a:xfrm>
          <a:off x="4772845" y="1667980"/>
          <a:ext cx="21462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95" tIns="165100" rIns="16929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i="1" kern="1200"/>
            <a:t>(Its very similar to the other Squashing Function, the Hyperbolic Tangent, except it goes between 0-1)</a:t>
          </a:r>
          <a:endParaRPr lang="en-US" sz="1100" kern="1200"/>
        </a:p>
      </dsp:txBody>
      <dsp:txXfrm>
        <a:off x="4772845" y="2061100"/>
        <a:ext cx="2146207" cy="1572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AC5D-116B-4195-8B04-2B50AF83EFDE}">
      <dsp:nvSpPr>
        <dsp:cNvPr id="0" name=""/>
        <dsp:cNvSpPr/>
      </dsp:nvSpPr>
      <dsp:spPr>
        <a:xfrm>
          <a:off x="391618" y="2266"/>
          <a:ext cx="6377780" cy="41498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Now, When we Introduce all of these Together</a:t>
          </a:r>
          <a:endParaRPr lang="en-US" sz="1400" b="1" u="sng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u="sng" kern="1200" dirty="0"/>
            <a:t>What we get</a:t>
          </a:r>
          <a:r>
            <a:rPr lang="en-IN" sz="1200" u="sng" kern="1200" dirty="0"/>
            <a:t>, </a:t>
          </a:r>
          <a:endParaRPr lang="en-US" sz="1200" u="sng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We still have the </a:t>
          </a:r>
          <a:r>
            <a:rPr lang="en-IN" sz="1200" b="1" kern="1200" dirty="0"/>
            <a:t>Combination of our Previous Predictions in Our New Information;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 dirty="0"/>
            <a:t>Those Vectors gets Passed, </a:t>
          </a:r>
          <a:r>
            <a:rPr lang="en-IN" sz="1200" kern="1200" dirty="0"/>
            <a:t>And We make </a:t>
          </a:r>
          <a:r>
            <a:rPr lang="en-IN" sz="1200" b="1" kern="1200" dirty="0"/>
            <a:t>Predictions, Based on Them;</a:t>
          </a:r>
          <a:endParaRPr 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When those Predictions gets passed through, </a:t>
          </a:r>
          <a:r>
            <a:rPr lang="en-US" sz="1200" b="1" u="sng" kern="1200" dirty="0"/>
            <a:t>The Other thing that happens is that a copy of those Predictions is HELD On</a:t>
          </a:r>
          <a:r>
            <a:rPr lang="en-US" sz="1200" b="1" kern="1200" dirty="0"/>
            <a:t> to for the Next Time Step when it gets passed through to the network;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Some of them are </a:t>
          </a:r>
          <a:r>
            <a:rPr lang="en-US" sz="1200" b="1" kern="1200" dirty="0"/>
            <a:t>“</a:t>
          </a:r>
          <a:r>
            <a:rPr lang="en-US" sz="1200" b="1" u="sng" kern="1200" dirty="0"/>
            <a:t>Forgotten</a:t>
          </a:r>
          <a:r>
            <a:rPr lang="en-US" sz="1200" b="1" kern="1200" dirty="0"/>
            <a:t>”,  </a:t>
          </a:r>
          <a:r>
            <a:rPr lang="en-US" sz="1200" b="0" kern="1200" dirty="0"/>
            <a:t>Some of them are</a:t>
          </a:r>
          <a:r>
            <a:rPr lang="en-US" sz="1200" b="1" kern="1200" dirty="0"/>
            <a:t> “</a:t>
          </a:r>
          <a:r>
            <a:rPr lang="en-US" sz="1200" b="1" u="sng" kern="1200" dirty="0"/>
            <a:t>Remembered</a:t>
          </a:r>
          <a:r>
            <a:rPr lang="en-US" sz="1200" b="1" kern="1200" dirty="0"/>
            <a:t>”.  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The Ones that are “</a:t>
          </a:r>
          <a:r>
            <a:rPr lang="en-US" sz="1200" b="1" u="sng" kern="1200" dirty="0"/>
            <a:t>Remembered</a:t>
          </a:r>
          <a:r>
            <a:rPr lang="en-US" sz="1200" b="1" kern="1200" dirty="0"/>
            <a:t>” </a:t>
          </a:r>
          <a:r>
            <a:rPr lang="en-US" sz="1200" b="0" kern="1200" dirty="0"/>
            <a:t>are</a:t>
          </a:r>
          <a:r>
            <a:rPr lang="en-US" sz="1200" b="1" kern="1200" dirty="0"/>
            <a:t> “</a:t>
          </a:r>
          <a:r>
            <a:rPr lang="en-US" sz="1200" b="1" u="sng" kern="1200" dirty="0"/>
            <a:t>Added back into the Prediction</a:t>
          </a:r>
          <a:r>
            <a:rPr lang="en-US" sz="1200" b="1" kern="1200" dirty="0"/>
            <a:t>”;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sng" kern="1200" dirty="0"/>
            <a:t>So, Now we have not just “Predictions”, but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Predictions  + Memory that we have accumulated and we haven’t chosen to forget yet;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Now, There is an entirely separate “Neural Network” there, that “learns” when to “forget” what;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Based on what we are seeing right now, </a:t>
          </a:r>
        </a:p>
        <a:p>
          <a:pPr marL="457200" lvl="4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sng" kern="1200" dirty="0"/>
            <a:t>	What do we want to remember, what do we want to forget;</a:t>
          </a:r>
        </a:p>
        <a:p>
          <a:pPr marL="457200" lvl="4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b="1" u="sng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u="sng" kern="1200" dirty="0"/>
            <a:t>This is Very Powerful. This let us Hold on to things for as long as we want.</a:t>
          </a:r>
        </a:p>
      </dsp:txBody>
      <dsp:txXfrm>
        <a:off x="594196" y="204844"/>
        <a:ext cx="5972624" cy="37446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ABA09-19C4-41C5-9B50-39AB19853B91}">
      <dsp:nvSpPr>
        <dsp:cNvPr id="0" name=""/>
        <dsp:cNvSpPr/>
      </dsp:nvSpPr>
      <dsp:spPr>
        <a:xfrm>
          <a:off x="34696" y="1074088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/>
            <a:t>We Probably Noticed though,  When we are combining:</a:t>
          </a:r>
          <a:endParaRPr lang="en-US" sz="1200" u="none" kern="1200" dirty="0"/>
        </a:p>
      </dsp:txBody>
      <dsp:txXfrm>
        <a:off x="62026" y="1101418"/>
        <a:ext cx="1811556" cy="878448"/>
      </dsp:txXfrm>
    </dsp:sp>
    <dsp:sp modelId="{DD905A3C-FBA7-497A-8451-03CE69624353}">
      <dsp:nvSpPr>
        <dsp:cNvPr id="0" name=""/>
        <dsp:cNvSpPr/>
      </dsp:nvSpPr>
      <dsp:spPr>
        <a:xfrm rot="18289469">
          <a:off x="1620564" y="983890"/>
          <a:ext cx="130718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07184" y="2021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1477" y="971426"/>
        <a:ext cx="65359" cy="65359"/>
      </dsp:txXfrm>
    </dsp:sp>
    <dsp:sp modelId="{BDA99D2F-EB62-403B-9D42-51E8E7087A16}">
      <dsp:nvSpPr>
        <dsp:cNvPr id="0" name=""/>
        <dsp:cNvSpPr/>
      </dsp:nvSpPr>
      <dsp:spPr>
        <a:xfrm>
          <a:off x="2647400" y="1014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Our Predictions with Our Memories,  </a:t>
          </a:r>
          <a:endParaRPr lang="en-US" sz="1200" u="none" kern="1200" dirty="0"/>
        </a:p>
      </dsp:txBody>
      <dsp:txXfrm>
        <a:off x="2674730" y="28344"/>
        <a:ext cx="1811556" cy="878448"/>
      </dsp:txXfrm>
    </dsp:sp>
    <dsp:sp modelId="{0668957D-0176-4F23-BBCA-8A153FB47E70}">
      <dsp:nvSpPr>
        <dsp:cNvPr id="0" name=""/>
        <dsp:cNvSpPr/>
      </dsp:nvSpPr>
      <dsp:spPr>
        <a:xfrm>
          <a:off x="1900913" y="1520428"/>
          <a:ext cx="74648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46486" y="2021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5494" y="1521980"/>
        <a:ext cx="37324" cy="37324"/>
      </dsp:txXfrm>
    </dsp:sp>
    <dsp:sp modelId="{56B62123-0020-44AE-8EA6-8878061105ED}">
      <dsp:nvSpPr>
        <dsp:cNvPr id="0" name=""/>
        <dsp:cNvSpPr/>
      </dsp:nvSpPr>
      <dsp:spPr>
        <a:xfrm>
          <a:off x="2647400" y="1074088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We May NOT want to Release all those Memories Out as New Predictions Each Time;</a:t>
          </a:r>
          <a:endParaRPr lang="en-US" sz="1200" u="none" kern="1200" dirty="0"/>
        </a:p>
      </dsp:txBody>
      <dsp:txXfrm>
        <a:off x="2674730" y="1101418"/>
        <a:ext cx="1811556" cy="878448"/>
      </dsp:txXfrm>
    </dsp:sp>
    <dsp:sp modelId="{3FEE2EF7-5805-4544-A3B7-FEF458C35AE3}">
      <dsp:nvSpPr>
        <dsp:cNvPr id="0" name=""/>
        <dsp:cNvSpPr/>
      </dsp:nvSpPr>
      <dsp:spPr>
        <a:xfrm rot="3310531">
          <a:off x="1620564" y="2056965"/>
          <a:ext cx="130718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07184" y="2021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1477" y="2044500"/>
        <a:ext cx="65359" cy="65359"/>
      </dsp:txXfrm>
    </dsp:sp>
    <dsp:sp modelId="{E10F754F-B72A-4188-B0B2-DD9C516BC24B}">
      <dsp:nvSpPr>
        <dsp:cNvPr id="0" name=""/>
        <dsp:cNvSpPr/>
      </dsp:nvSpPr>
      <dsp:spPr>
        <a:xfrm>
          <a:off x="2647400" y="2147163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So, We may want a “Little Filter” to keep our “Memories Inside” and “Let our Predictions get out”; </a:t>
          </a:r>
          <a:endParaRPr lang="en-US" sz="1200" u="none" kern="1200" dirty="0"/>
        </a:p>
      </dsp:txBody>
      <dsp:txXfrm>
        <a:off x="2674730" y="2174493"/>
        <a:ext cx="1811556" cy="878448"/>
      </dsp:txXfrm>
    </dsp:sp>
    <dsp:sp modelId="{2B3D8DC5-69E6-4E39-81FF-E889AF4F816E}">
      <dsp:nvSpPr>
        <dsp:cNvPr id="0" name=""/>
        <dsp:cNvSpPr/>
      </dsp:nvSpPr>
      <dsp:spPr>
        <a:xfrm rot="18289469">
          <a:off x="4233267" y="2056965"/>
          <a:ext cx="130718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07184" y="2021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4180" y="2044500"/>
        <a:ext cx="65359" cy="65359"/>
      </dsp:txXfrm>
    </dsp:sp>
    <dsp:sp modelId="{AAA4FD5A-C72A-4953-B089-DAED4BFC8202}">
      <dsp:nvSpPr>
        <dsp:cNvPr id="0" name=""/>
        <dsp:cNvSpPr/>
      </dsp:nvSpPr>
      <dsp:spPr>
        <a:xfrm>
          <a:off x="5260103" y="1074088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We Add Another “Gate” </a:t>
          </a:r>
          <a:r>
            <a:rPr lang="en-IN" sz="1200" b="1" u="sng" kern="1200" dirty="0"/>
            <a:t>Selection</a:t>
          </a:r>
          <a:r>
            <a:rPr lang="en-IN" sz="1200" b="1" u="none" kern="1200" dirty="0"/>
            <a:t> for that;</a:t>
          </a:r>
          <a:endParaRPr lang="en-US" sz="1200" u="none" kern="1200" dirty="0"/>
        </a:p>
      </dsp:txBody>
      <dsp:txXfrm>
        <a:off x="5287433" y="1101418"/>
        <a:ext cx="1811556" cy="878448"/>
      </dsp:txXfrm>
    </dsp:sp>
    <dsp:sp modelId="{4E2CEE19-B190-45C3-BC41-6AC87729863F}">
      <dsp:nvSpPr>
        <dsp:cNvPr id="0" name=""/>
        <dsp:cNvSpPr/>
      </dsp:nvSpPr>
      <dsp:spPr>
        <a:xfrm>
          <a:off x="4513616" y="2593503"/>
          <a:ext cx="74648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46486" y="2021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8198" y="2595055"/>
        <a:ext cx="37324" cy="37324"/>
      </dsp:txXfrm>
    </dsp:sp>
    <dsp:sp modelId="{1472CA5D-BA50-4F67-90F4-3A29C36538BF}">
      <dsp:nvSpPr>
        <dsp:cNvPr id="0" name=""/>
        <dsp:cNvSpPr/>
      </dsp:nvSpPr>
      <dsp:spPr>
        <a:xfrm>
          <a:off x="5260103" y="2147163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It has its own “Neural Network” and hence Own Voting Process</a:t>
          </a:r>
          <a:endParaRPr lang="en-US" sz="1200" u="none" kern="1200" dirty="0"/>
        </a:p>
      </dsp:txBody>
      <dsp:txXfrm>
        <a:off x="5287433" y="2174493"/>
        <a:ext cx="1811556" cy="878448"/>
      </dsp:txXfrm>
    </dsp:sp>
    <dsp:sp modelId="{986A63D5-74C7-4142-AAF8-A67F70F13040}">
      <dsp:nvSpPr>
        <dsp:cNvPr id="0" name=""/>
        <dsp:cNvSpPr/>
      </dsp:nvSpPr>
      <dsp:spPr>
        <a:xfrm rot="3310531">
          <a:off x="4233267" y="3130040"/>
          <a:ext cx="130718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07184" y="2021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4180" y="3117575"/>
        <a:ext cx="65359" cy="65359"/>
      </dsp:txXfrm>
    </dsp:sp>
    <dsp:sp modelId="{B652AC90-44A3-4241-A708-1F108CB59D5F}">
      <dsp:nvSpPr>
        <dsp:cNvPr id="0" name=""/>
        <dsp:cNvSpPr/>
      </dsp:nvSpPr>
      <dsp:spPr>
        <a:xfrm>
          <a:off x="5260103" y="3220238"/>
          <a:ext cx="1866216" cy="93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none" kern="1200" dirty="0"/>
            <a:t>So that Our “New Information in our Previous Prediction Process” can be used to Vote on :</a:t>
          </a:r>
          <a:endParaRPr lang="en-US" sz="1200" u="none" kern="1200" dirty="0"/>
        </a:p>
      </dsp:txBody>
      <dsp:txXfrm>
        <a:off x="5287433" y="3247568"/>
        <a:ext cx="1811556" cy="878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7E212-C20C-4B7F-928D-6ADCE0C9F6CA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4ADA0-EEE5-4E70-89C9-1C3132524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3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4ADA0-EEE5-4E70-89C9-1C3132524D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6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2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173B-8D5B-4CB5-9783-669AAB44E5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E665F-4ECA-4B63-9925-2ED7F6A50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3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D6910-756B-44BA-8530-047B0EE02199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22026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BA6A0-92F3-40EB-8ABA-1DFBBF9E86AA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Grouping together inputs and outputs to vectors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F97BC6-C272-482D-B336-1F7E6D49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3212283"/>
            <a:ext cx="5455917" cy="30962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E2573D-6DC3-4E52-9363-D7139BC4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3212284"/>
            <a:ext cx="5455917" cy="30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A0DCC-8389-4EB2-A5A3-518B0085AFC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Prediction for today gets recycled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5B1DD-31F2-4F44-9451-4D93507D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48" y="961812"/>
            <a:ext cx="512310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0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75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879FA-23C7-4DD7-9E23-2FD294A3B119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Unrolled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97DCD-0F11-4B92-B88F-F77C7CFE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77507"/>
            <a:ext cx="7188199" cy="38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5961D-7F93-4FB0-B6AA-1BD274366494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for Text Simple Example </a:t>
            </a:r>
          </a:p>
        </p:txBody>
      </p:sp>
    </p:spTree>
    <p:extLst>
      <p:ext uri="{BB962C8B-B14F-4D97-AF65-F5344CB8AC3E}">
        <p14:creationId xmlns:p14="http://schemas.microsoft.com/office/powerpoint/2010/main" val="162283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7A825-3132-411E-BC44-56735B9162F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Children’s Book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6F2C21-A7FF-4C48-ABE3-2E31C35C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68604"/>
            <a:ext cx="6553545" cy="4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681D7-5DD2-40CA-ACC0-91CD35CDCBD6}"/>
              </a:ext>
            </a:extLst>
          </p:cNvPr>
          <p:cNvSpPr txBox="1"/>
          <p:nvPr/>
        </p:nvSpPr>
        <p:spPr>
          <a:xfrm>
            <a:off x="484634" y="914400"/>
            <a:ext cx="4087366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of RNN –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Put these together in the 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Right Order 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make a 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Children’s Book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23D98AD-FAFD-4F19-9447-08CC462E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19453"/>
            <a:ext cx="6553545" cy="422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4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10068-B86C-49A1-B403-A99D7F8DE254}"/>
              </a:ext>
            </a:extLst>
          </p:cNvPr>
          <p:cNvSpPr txBox="1"/>
          <p:nvPr/>
        </p:nvSpPr>
        <p:spPr>
          <a:xfrm>
            <a:off x="674236" y="914400"/>
            <a:ext cx="3730615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Replaced Our Food Vectors 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Our </a:t>
            </a:r>
            <a:r>
              <a:rPr lang="en-US" sz="37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Dictionary Vectors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3CDA1F-6194-41C0-ABE6-365B8667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43" y="1396181"/>
            <a:ext cx="6861413" cy="44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D540F-097A-4CF9-BAAC-8653D3F67953}"/>
              </a:ext>
            </a:extLst>
          </p:cNvPr>
          <p:cNvSpPr txBox="1"/>
          <p:nvPr/>
        </p:nvSpPr>
        <p:spPr>
          <a:xfrm>
            <a:off x="7742320" y="714638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Here again, it’s a list of numbers representing each of the words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21A150-AD8D-47EB-A6F2-4C0DBD6E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1008159"/>
            <a:ext cx="6553545" cy="48496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4464C2-3FFD-45E7-8383-F6455D9F4C97}"/>
              </a:ext>
            </a:extLst>
          </p:cNvPr>
          <p:cNvSpPr/>
          <p:nvPr/>
        </p:nvSpPr>
        <p:spPr>
          <a:xfrm>
            <a:off x="7483082" y="3946457"/>
            <a:ext cx="41760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b="1" dirty="0">
                <a:solidFill>
                  <a:schemeClr val="bg1"/>
                </a:solidFill>
              </a:rPr>
              <a:t>Doug was the most recent word that I saw</a:t>
            </a:r>
            <a:r>
              <a:rPr lang="en-IN" dirty="0">
                <a:solidFill>
                  <a:schemeClr val="bg1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My </a:t>
            </a:r>
            <a:r>
              <a:rPr lang="en-IN" b="1" dirty="0">
                <a:solidFill>
                  <a:schemeClr val="bg1"/>
                </a:solidFill>
              </a:rPr>
              <a:t>New Information Vector would be all “0” except for “1” in Doug Position;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We can </a:t>
            </a:r>
            <a:r>
              <a:rPr lang="en-IN" b="1" dirty="0">
                <a:solidFill>
                  <a:schemeClr val="bg1"/>
                </a:solidFill>
              </a:rPr>
              <a:t>Similarly Represent our Predictions and Our Predictions from Yesterday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9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4002D-F251-4EA7-A49F-CF07123BE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0" r="2573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F6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588DA26B-93E4-4676-AD23-CB6149AA1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293175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187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D735A-B655-4F99-853B-F97145BCC4CD}"/>
              </a:ext>
            </a:extLst>
          </p:cNvPr>
          <p:cNvSpPr txBox="1"/>
          <p:nvPr/>
        </p:nvSpPr>
        <p:spPr>
          <a:xfrm>
            <a:off x="6334812" y="1783959"/>
            <a:ext cx="5437806" cy="3900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Similarly if,  We had predicted a name, in the previous time step,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rgbClr val="FFFF00"/>
                </a:solidFill>
              </a:rPr>
              <a:t>We would expect those to vote also for the words “saw” or “.” 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489D0-4A70-409D-8D11-85E9BAEF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267452"/>
            <a:ext cx="4047843" cy="2954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FE319-24EB-4295-B00D-B0A30AF331CB}"/>
              </a:ext>
            </a:extLst>
          </p:cNvPr>
          <p:cNvSpPr txBox="1"/>
          <p:nvPr/>
        </p:nvSpPr>
        <p:spPr>
          <a:xfrm>
            <a:off x="1818258" y="1510823"/>
            <a:ext cx="647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88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Autocorrelation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(Following is a simple correlation between temperate and days)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80C1E-072F-4AB5-BE6C-8D6A0A48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54889"/>
            <a:ext cx="10905066" cy="40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17CD7-D6FF-4E52-B788-F38DB194BA64}"/>
              </a:ext>
            </a:extLst>
          </p:cNvPr>
          <p:cNvSpPr txBox="1"/>
          <p:nvPr/>
        </p:nvSpPr>
        <p:spPr>
          <a:xfrm>
            <a:off x="6268825" y="1783959"/>
            <a:ext cx="5503793" cy="347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Then, By a Similar Method, Any time, we come across the word “Saw” (or) “.”,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We know that a “Name” has to come after that;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9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So it will learn to vote very strongly for a “name” –         </a:t>
            </a:r>
            <a:r>
              <a:rPr lang="en-US" sz="2900" b="1" u="sng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Jane, Doug or Spot</a:t>
            </a:r>
            <a:endParaRPr lang="en-US" sz="2900" b="1" u="sng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E24E-EB5A-4D4C-B304-554B909F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91555"/>
            <a:ext cx="4047843" cy="31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9193A-25DC-479E-8F86-CFEEA7F7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310574"/>
            <a:ext cx="4105275" cy="2771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580BC-F000-4A62-9AD7-4AEF9D10778C}"/>
              </a:ext>
            </a:extLst>
          </p:cNvPr>
          <p:cNvSpPr txBox="1"/>
          <p:nvPr/>
        </p:nvSpPr>
        <p:spPr>
          <a:xfrm>
            <a:off x="6388395" y="2871982"/>
            <a:ext cx="5275985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So in this formulation, we have a RNN.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u="sng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Simplicity, we will take the </a:t>
            </a:r>
            <a:r>
              <a:rPr lang="en-US" b="1" dirty="0">
                <a:solidFill>
                  <a:srgbClr val="FFFF00"/>
                </a:solidFill>
              </a:rPr>
              <a:t>Vectors and Weights and Collapse them into Symbol for NN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also have </a:t>
            </a:r>
            <a:r>
              <a:rPr lang="en-US" dirty="0">
                <a:solidFill>
                  <a:srgbClr val="FFFF00"/>
                </a:solidFill>
              </a:rPr>
              <a:t>the </a:t>
            </a:r>
            <a:r>
              <a:rPr lang="en-US" b="1" dirty="0">
                <a:solidFill>
                  <a:srgbClr val="FFFF00"/>
                </a:solidFill>
              </a:rPr>
              <a:t>“Squashing Function” – Sigmoid or Tanh</a:t>
            </a:r>
            <a:r>
              <a:rPr lang="en-US" dirty="0">
                <a:solidFill>
                  <a:srgbClr val="FFFF00"/>
                </a:solidFill>
              </a:rPr>
              <a:t> that tells the network how to behave;</a:t>
            </a:r>
          </a:p>
        </p:txBody>
      </p:sp>
    </p:spTree>
    <p:extLst>
      <p:ext uri="{BB962C8B-B14F-4D97-AF65-F5344CB8AC3E}">
        <p14:creationId xmlns:p14="http://schemas.microsoft.com/office/powerpoint/2010/main" val="617100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36B9A-1EB0-498B-B6E0-417688F5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818602"/>
            <a:ext cx="4512559" cy="1929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997F6-E385-451A-AA03-00EC385113D4}"/>
              </a:ext>
            </a:extLst>
          </p:cNvPr>
          <p:cNvSpPr txBox="1"/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way the Squashing Function works is –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You take all of your Votes coming out and You subject them to this Squashing Function</a:t>
            </a:r>
          </a:p>
        </p:txBody>
      </p:sp>
    </p:spTree>
    <p:extLst>
      <p:ext uri="{BB962C8B-B14F-4D97-AF65-F5344CB8AC3E}">
        <p14:creationId xmlns:p14="http://schemas.microsoft.com/office/powerpoint/2010/main" val="249548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41C8-FF0C-44E2-851B-D5DE346E4D6F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Instance, if something received a Total Vote of 0.5, you get the Squashed Version as below: 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B4B79C-1035-4651-965F-82CE8778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02577"/>
            <a:ext cx="5455917" cy="264611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8BE191-3669-4B04-AB64-055A90D5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32154"/>
            <a:ext cx="5455917" cy="23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22E8-2E92-40CC-A335-21DA767813CF}"/>
              </a:ext>
            </a:extLst>
          </p:cNvPr>
          <p:cNvSpPr txBox="1"/>
          <p:nvPr/>
        </p:nvSpPr>
        <p:spPr>
          <a:xfrm>
            <a:off x="6344239" y="1917144"/>
            <a:ext cx="5428379" cy="30237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small numbers this squash version is pretty close to the original version, 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800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FF00"/>
                </a:solidFill>
              </a:rPr>
              <a:t>But as your number gets larger, the number that comes out is closer and closer to “1”;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Similarly, if you put in a big negative number , what you will get out is very close to “-1”;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04C1E-B1C5-41C4-99C9-CC09B868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917144"/>
            <a:ext cx="4496187" cy="22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84A98-3B2F-45BF-8C3A-C735CF31263A}"/>
              </a:ext>
            </a:extLst>
          </p:cNvPr>
          <p:cNvSpPr txBox="1"/>
          <p:nvPr/>
        </p:nvSpPr>
        <p:spPr>
          <a:xfrm>
            <a:off x="6250867" y="1925360"/>
            <a:ext cx="5825339" cy="394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 this is really helpful, when we have a loop like this,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rgbClr val="FFFF00"/>
                </a:solidFill>
              </a:rPr>
              <a:t>Where the same values gets processed again and again, day after day;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4800" dirty="0">
              <a:solidFill>
                <a:srgbClr val="FFFF00"/>
              </a:solidFill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8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It is possible, you can imagine if in the course of processing say something got voted for “</a:t>
            </a:r>
            <a:r>
              <a:rPr lang="en-IN" sz="4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twice</a:t>
            </a:r>
            <a:r>
              <a:rPr lang="en-IN" sz="48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” (</a:t>
            </a:r>
            <a:r>
              <a:rPr lang="en-IN" sz="4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multiplied by 2</a:t>
            </a:r>
            <a:r>
              <a:rPr lang="en-IN" sz="48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), in that case, it would get “</a:t>
            </a:r>
            <a:r>
              <a:rPr lang="en-IN" sz="4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twice as big every time”</a:t>
            </a:r>
            <a:r>
              <a:rPr lang="en-IN" sz="48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;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48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8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And very soon blow up to be astronomical;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4800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By ensuring that it is always  </a:t>
            </a:r>
            <a:r>
              <a:rPr lang="en-IN" sz="48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&lt; 1 , but &gt; -1</a:t>
            </a:r>
            <a:r>
              <a:rPr lang="en-IN" sz="48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, you can multiply it as many times as you want, you can go through that loop and it wont explode;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4800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48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In a feedback loop, this is an example of </a:t>
            </a:r>
            <a:r>
              <a:rPr lang="en-IN" sz="4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negative feedback (or) attenuating feedback</a:t>
            </a:r>
            <a:endParaRPr lang="en-US" sz="47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D925-CC4B-4F36-9DBE-7D0F2B84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7" y="1557246"/>
            <a:ext cx="4518444" cy="260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48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E470BE89-DBC7-4C74-BB4A-0DEE52A0C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11339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656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1C06-3BD7-4328-BEA8-9794B2B6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2" y="2230108"/>
            <a:ext cx="3902298" cy="2136508"/>
          </a:xfrm>
          <a:prstGeom prst="rect">
            <a:avLst/>
          </a:prstGeom>
        </p:spPr>
      </p:pic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BC93FE4C-C3C1-47FD-8148-066D9DB64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849013"/>
              </p:ext>
            </p:extLst>
          </p:nvPr>
        </p:nvGraphicFramePr>
        <p:xfrm>
          <a:off x="4387515" y="2022601"/>
          <a:ext cx="737186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89439EF-8559-4094-92EA-E7A6B46092F2}"/>
              </a:ext>
            </a:extLst>
          </p:cNvPr>
          <p:cNvSpPr/>
          <p:nvPr/>
        </p:nvSpPr>
        <p:spPr>
          <a:xfrm>
            <a:off x="4385991" y="5693790"/>
            <a:ext cx="7371866" cy="43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rgbClr val="FFFF00"/>
                </a:solidFill>
              </a:rPr>
              <a:t>It has </a:t>
            </a:r>
            <a:r>
              <a:rPr lang="en-IN" sz="2200" b="1" u="sng" dirty="0">
                <a:solidFill>
                  <a:srgbClr val="FFFF00"/>
                </a:solidFill>
              </a:rPr>
              <a:t>very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187007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93308-AB1B-4C68-B289-BFEA71F6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0" y="3054027"/>
            <a:ext cx="3411450" cy="2251556"/>
          </a:xfrm>
          <a:prstGeom prst="rect">
            <a:avLst/>
          </a:prstGeom>
        </p:spPr>
      </p:pic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C4153E7D-6806-4D8C-9DE3-A11F2D81F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442282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F6E8CE-1CBF-4AE0-B244-B0865FBE1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5828" y="37708"/>
            <a:ext cx="3324672" cy="2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1CBDD-0CA8-4B23-82CA-69F33B6230B9}"/>
              </a:ext>
            </a:extLst>
          </p:cNvPr>
          <p:cNvSpPr txBox="1"/>
          <p:nvPr/>
        </p:nvSpPr>
        <p:spPr>
          <a:xfrm>
            <a:off x="821515" y="1465006"/>
            <a:ext cx="6204984" cy="428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u="sng" dirty="0"/>
              <a:t>Critical Part </a:t>
            </a:r>
            <a:r>
              <a:rPr lang="en-US" sz="2400" dirty="0"/>
              <a:t>that we add to the middle here is </a:t>
            </a:r>
            <a:r>
              <a:rPr lang="en-US" sz="2400" b="1" u="sng" dirty="0"/>
              <a:t>MEMORY;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u="sng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want to be able to </a:t>
            </a:r>
            <a:r>
              <a:rPr lang="en-US" sz="2400" b="1" u="sng" dirty="0"/>
              <a:t>remember what happened</a:t>
            </a:r>
            <a:r>
              <a:rPr lang="en-US" sz="2400" dirty="0"/>
              <a:t>, </a:t>
            </a:r>
            <a:r>
              <a:rPr lang="en-US" sz="2400" b="1" dirty="0"/>
              <a:t>many timesteps ago</a:t>
            </a:r>
            <a:r>
              <a:rPr lang="en-US" sz="2400" dirty="0"/>
              <a:t>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92BB5-2220-40D1-AC77-34A72406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05" y="3429000"/>
            <a:ext cx="4328781" cy="2788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029E7-0F9F-4DFE-9148-29F3BA51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06" y="321175"/>
            <a:ext cx="4276204" cy="270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95CE6-A08F-46F3-96F9-FCFA3FECD7A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Autocorrelation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will try to correlate Temperature with itself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(Since temperate is time-series, this correlation of shifting the time 1 step is autocorrelation)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9F4E0-D8E2-4F9E-9AA6-2C20CCA3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0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6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6228B-3F06-4580-88C8-2454AE7A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58" y="505271"/>
            <a:ext cx="7626283" cy="3767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EDEB07-2F95-43A5-BAD1-F8B9A5DD0F81}"/>
              </a:ext>
            </a:extLst>
          </p:cNvPr>
          <p:cNvSpPr txBox="1"/>
          <p:nvPr/>
        </p:nvSpPr>
        <p:spPr>
          <a:xfrm>
            <a:off x="3044859" y="4430597"/>
            <a:ext cx="7626282" cy="2082385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700" u="sng" dirty="0"/>
              <a:t>Let Us Explain the “</a:t>
            </a:r>
            <a:r>
              <a:rPr lang="en-US" sz="1700" b="1" u="sng" dirty="0"/>
              <a:t>Few New Symbols</a:t>
            </a:r>
            <a:r>
              <a:rPr lang="en-US" sz="1700" u="sng" dirty="0"/>
              <a:t>” Introduced here 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0070C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70C0"/>
                </a:solidFill>
              </a:rPr>
              <a:t>Another Squashing Function with a Flat Bottom</a:t>
            </a:r>
            <a:r>
              <a:rPr lang="en-US" sz="1700" b="1" dirty="0"/>
              <a:t>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0000"/>
                </a:solidFill>
              </a:rPr>
              <a:t>One “X” in the Circle </a:t>
            </a:r>
            <a:r>
              <a:rPr lang="en-US" sz="1700" dirty="0"/>
              <a:t>and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00B05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B050"/>
                </a:solidFill>
              </a:rPr>
              <a:t>Another “+” in the Circle</a:t>
            </a:r>
          </a:p>
        </p:txBody>
      </p:sp>
    </p:spTree>
    <p:extLst>
      <p:ext uri="{BB962C8B-B14F-4D97-AF65-F5344CB8AC3E}">
        <p14:creationId xmlns:p14="http://schemas.microsoft.com/office/powerpoint/2010/main" val="960223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F76D5-81E0-425A-9001-76E85C59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23B00-A7A1-47C8-B86F-D5A463AD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6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4AB80-2D10-4935-A355-6D146359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8" y="2355930"/>
            <a:ext cx="5288092" cy="319929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11184-9724-4EEC-B379-E64B40AFADFE}"/>
              </a:ext>
            </a:extLst>
          </p:cNvPr>
          <p:cNvSpPr txBox="1"/>
          <p:nvPr/>
        </p:nvSpPr>
        <p:spPr>
          <a:xfrm>
            <a:off x="7574895" y="1884045"/>
            <a:ext cx="4302472" cy="4166639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Now, </a:t>
            </a:r>
            <a:r>
              <a:rPr lang="en-US" b="1" u="sng" dirty="0"/>
              <a:t>Element-Wise Multiplication </a:t>
            </a:r>
            <a:r>
              <a:rPr lang="en-US" dirty="0"/>
              <a:t>lets you do something </a:t>
            </a:r>
            <a:r>
              <a:rPr lang="en-US" b="1" u="sng" dirty="0"/>
              <a:t>Pretty Cool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u="sng" dirty="0"/>
              <a:t>Imagine that you have a Signal</a:t>
            </a:r>
            <a:r>
              <a:rPr lang="en-US" dirty="0"/>
              <a:t>, and it is like a </a:t>
            </a:r>
            <a:r>
              <a:rPr lang="en-US" b="1" u="sng" dirty="0"/>
              <a:t>Bunch of Pipes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(And they have a certain amount of water trying to flow down them, by assigning a number to them)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u="sng" dirty="0"/>
              <a:t>Now, On Each of those Pipes, We have a Faucet;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 u="sng" dirty="0"/>
              <a:t>(We Can Open it all the way (or) Close it all the Way (or) (We Can Keep it Somewhere in the Middle)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u="sng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 u="sng" dirty="0"/>
              <a:t>(To Either Let that Signal Come Through (or) Block it)</a:t>
            </a:r>
          </a:p>
        </p:txBody>
      </p:sp>
    </p:spTree>
    <p:extLst>
      <p:ext uri="{BB962C8B-B14F-4D97-AF65-F5344CB8AC3E}">
        <p14:creationId xmlns:p14="http://schemas.microsoft.com/office/powerpoint/2010/main" val="312289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DB531-A5E8-4E64-BF5C-7EFAD776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2" y="2630078"/>
            <a:ext cx="4500040" cy="2733774"/>
          </a:xfrm>
          <a:prstGeom prst="rect">
            <a:avLst/>
          </a:prstGeom>
        </p:spPr>
      </p:pic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F642FDA2-AA6A-4A70-92EB-8C1C8B4C2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923587"/>
              </p:ext>
            </p:extLst>
          </p:nvPr>
        </p:nvGraphicFramePr>
        <p:xfrm>
          <a:off x="4387515" y="2022601"/>
          <a:ext cx="7461978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99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CCCF28A5-8AFC-4818-8DFF-2CD53DFE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81497"/>
              </p:ext>
            </p:extLst>
          </p:nvPr>
        </p:nvGraphicFramePr>
        <p:xfrm>
          <a:off x="4345888" y="470925"/>
          <a:ext cx="7569592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229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63BD-837F-4E97-B521-C63AC410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6" y="2792361"/>
            <a:ext cx="4087142" cy="2261420"/>
          </a:xfrm>
          <a:prstGeom prst="rect">
            <a:avLst/>
          </a:prstGeom>
        </p:spPr>
      </p:pic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ED69602F-587D-4E78-8466-FBF0DFF51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450382"/>
              </p:ext>
            </p:extLst>
          </p:nvPr>
        </p:nvGraphicFramePr>
        <p:xfrm>
          <a:off x="4624946" y="1845890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90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7A333-0899-45A3-A86F-169A57F3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353865"/>
            <a:ext cx="3425957" cy="2149788"/>
          </a:xfrm>
          <a:prstGeom prst="rect">
            <a:avLst/>
          </a:pr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4D60013-4786-4F2A-AA48-3A8BD182F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823753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063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5DB1-7F0A-4E7B-BE2A-29519D11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375278"/>
            <a:ext cx="3425957" cy="2106963"/>
          </a:xfrm>
          <a:prstGeom prst="rect">
            <a:avLst/>
          </a:prstGeom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0C4094DD-2DFE-4A54-9CFD-2E97D746A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309157"/>
              </p:ext>
            </p:extLst>
          </p:nvPr>
        </p:nvGraphicFramePr>
        <p:xfrm>
          <a:off x="4021547" y="2002936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F87436B-A659-40A1-9A2B-4D211E5E263C}"/>
              </a:ext>
            </a:extLst>
          </p:cNvPr>
          <p:cNvSpPr/>
          <p:nvPr/>
        </p:nvSpPr>
        <p:spPr>
          <a:xfrm>
            <a:off x="6806124" y="5967074"/>
            <a:ext cx="3184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u="sng" dirty="0"/>
              <a:t>What all the Gate Should be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u="sng" dirty="0"/>
              <a:t>What Should be kept Internal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u="sng" dirty="0"/>
              <a:t>What Should be Released as a Prediction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D75D2-5464-4D5E-BFFA-DB8E49B27F7A}"/>
              </a:ext>
            </a:extLst>
          </p:cNvPr>
          <p:cNvSpPr txBox="1"/>
          <p:nvPr/>
        </p:nvSpPr>
        <p:spPr>
          <a:xfrm>
            <a:off x="5632358" y="1384452"/>
            <a:ext cx="556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have already introduced another Squashing Function;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422B63-DFAE-4042-9C44-9225F5F897C3}"/>
              </a:ext>
            </a:extLst>
          </p:cNvPr>
          <p:cNvCxnSpPr>
            <a:cxnSpLocks/>
          </p:cNvCxnSpPr>
          <p:nvPr/>
        </p:nvCxnSpPr>
        <p:spPr>
          <a:xfrm flipV="1">
            <a:off x="3363101" y="700703"/>
            <a:ext cx="2076165" cy="272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AFB910-9426-40BC-A410-C32164E5D304}"/>
              </a:ext>
            </a:extLst>
          </p:cNvPr>
          <p:cNvSpPr txBox="1"/>
          <p:nvPr/>
        </p:nvSpPr>
        <p:spPr>
          <a:xfrm>
            <a:off x="5632358" y="230561"/>
            <a:ext cx="589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Since we do an “addition” here, it is possible that things could become &gt; 1 or &lt; -1, so we Squash it as below: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7E949-AFCF-4B4F-A06A-7DEB32E34DBE}"/>
              </a:ext>
            </a:extLst>
          </p:cNvPr>
          <p:cNvCxnSpPr>
            <a:endCxn id="8" idx="1"/>
          </p:cNvCxnSpPr>
          <p:nvPr/>
        </p:nvCxnSpPr>
        <p:spPr>
          <a:xfrm flipV="1">
            <a:off x="3381071" y="1569118"/>
            <a:ext cx="2251287" cy="141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4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CCF33-10C2-43AD-99A9-88C7044A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7" y="3003954"/>
            <a:ext cx="4100807" cy="2746397"/>
          </a:xfrm>
          <a:prstGeom prst="rect">
            <a:avLst/>
          </a:prstGeom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17613AC0-0FCC-4217-80F8-B0504AC5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075078"/>
              </p:ext>
            </p:extLst>
          </p:nvPr>
        </p:nvGraphicFramePr>
        <p:xfrm>
          <a:off x="4388688" y="2405969"/>
          <a:ext cx="7161017" cy="399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E1B707-2C7B-4D87-BACC-0A68BC8C27DA}"/>
              </a:ext>
            </a:extLst>
          </p:cNvPr>
          <p:cNvCxnSpPr>
            <a:cxnSpLocks/>
          </p:cNvCxnSpPr>
          <p:nvPr/>
        </p:nvCxnSpPr>
        <p:spPr>
          <a:xfrm flipV="1">
            <a:off x="2801908" y="504003"/>
            <a:ext cx="2678914" cy="281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0D898-CF82-41C1-BC55-C9943F94894C}"/>
              </a:ext>
            </a:extLst>
          </p:cNvPr>
          <p:cNvCxnSpPr>
            <a:cxnSpLocks/>
          </p:cNvCxnSpPr>
          <p:nvPr/>
        </p:nvCxnSpPr>
        <p:spPr>
          <a:xfrm flipV="1">
            <a:off x="2801908" y="1423447"/>
            <a:ext cx="2678914" cy="274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26B48B-5213-49F2-8AF5-3C20983A1AE1}"/>
              </a:ext>
            </a:extLst>
          </p:cNvPr>
          <p:cNvSpPr txBox="1"/>
          <p:nvPr/>
        </p:nvSpPr>
        <p:spPr>
          <a:xfrm>
            <a:off x="5492517" y="113245"/>
            <a:ext cx="5333099" cy="209288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of these things about </a:t>
            </a:r>
            <a:r>
              <a:rPr lang="en-IN" u="sng" dirty="0"/>
              <a:t>When to forget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&amp;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to </a:t>
            </a:r>
            <a:r>
              <a:rPr lang="en-IN" u="sng" dirty="0"/>
              <a:t>Let things Out of Our Memory</a:t>
            </a:r>
          </a:p>
          <a:p>
            <a:endParaRPr lang="en-IN" u="sng" dirty="0"/>
          </a:p>
          <a:p>
            <a:pPr algn="ctr"/>
            <a:r>
              <a:rPr lang="en-IN" sz="2200" u="sng" dirty="0">
                <a:solidFill>
                  <a:srgbClr val="FFFF00"/>
                </a:solidFill>
              </a:rPr>
              <a:t>Are Learned by their Own Neural Networks</a:t>
            </a:r>
            <a:endParaRPr lang="en-IN" sz="2200" u="sng" dirty="0"/>
          </a:p>
        </p:txBody>
      </p:sp>
    </p:spTree>
    <p:extLst>
      <p:ext uri="{BB962C8B-B14F-4D97-AF65-F5344CB8AC3E}">
        <p14:creationId xmlns:p14="http://schemas.microsoft.com/office/powerpoint/2010/main" val="37045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8C3AF-1580-4546-8832-E19F0E5C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1A48F-58DE-4F31-9DE3-A27B21411664}"/>
              </a:ext>
            </a:extLst>
          </p:cNvPr>
          <p:cNvSpPr txBox="1"/>
          <p:nvPr/>
        </p:nvSpPr>
        <p:spPr>
          <a:xfrm>
            <a:off x="465518" y="402994"/>
            <a:ext cx="7313454" cy="6052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u="sng" dirty="0">
                <a:highlight>
                  <a:srgbClr val="FFFF00"/>
                </a:highlight>
              </a:rPr>
              <a:t>The Only Other Piece that We Need to Add to Complete Our Picture Here 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/>
              <a:t>Yet Another Set of Gates</a:t>
            </a:r>
            <a:r>
              <a:rPr lang="en-US" sz="1600" b="1" dirty="0"/>
              <a:t>;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This lets us actually </a:t>
            </a:r>
            <a:r>
              <a:rPr lang="en-US" sz="1600" b="1" u="sng" dirty="0"/>
              <a:t>Ignore Possible Prediction Possibilities</a:t>
            </a:r>
            <a:r>
              <a:rPr lang="en-US" sz="1600" b="1" dirty="0"/>
              <a:t> as they come in;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This is an “</a:t>
            </a:r>
            <a:r>
              <a:rPr lang="en-US" sz="1600" b="1" u="sng" dirty="0"/>
              <a:t>Attention Mechanism</a:t>
            </a:r>
            <a:r>
              <a:rPr lang="en-US" sz="1600" b="1" dirty="0"/>
              <a:t>”;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It lets things </a:t>
            </a:r>
            <a:r>
              <a:rPr lang="en-US" sz="1600" b="1" u="sng" dirty="0"/>
              <a:t>that aren’t immediately “relevant” </a:t>
            </a:r>
            <a:r>
              <a:rPr lang="en-US" sz="1600" b="1" dirty="0"/>
              <a:t>to set-aside,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So that they </a:t>
            </a:r>
            <a:r>
              <a:rPr lang="en-US" sz="1600" b="1" u="sng" dirty="0"/>
              <a:t>don’t cloud the predictions in memory to keep going forward;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/>
              <a:t>It again has its “Own Neural Network” and its own “Logistics Squashing Function”;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/>
              <a:t>And its “Own Gating Activity”;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12" descr="Head with Gears">
            <a:extLst>
              <a:ext uri="{FF2B5EF4-FFF2-40B4-BE49-F238E27FC236}">
                <a16:creationId xmlns:a16="http://schemas.microsoft.com/office/drawing/2014/main" id="{001B9F30-D00A-4031-B123-2372320D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569EA8-FB20-46B2-BB20-53F06CAC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345" y="80160"/>
            <a:ext cx="3782190" cy="21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5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74920-E89C-49B2-80CB-8FDC1DBE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770961"/>
            <a:ext cx="5208245" cy="3111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09C3F-8089-4DF7-A71D-F1FD315CBCD7}"/>
              </a:ext>
            </a:extLst>
          </p:cNvPr>
          <p:cNvSpPr txBox="1"/>
          <p:nvPr/>
        </p:nvSpPr>
        <p:spPr>
          <a:xfrm>
            <a:off x="6391903" y="422787"/>
            <a:ext cx="5235490" cy="547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LSTM has lots of pieces, lots of bits that “</a:t>
            </a:r>
            <a:r>
              <a:rPr lang="en-US" sz="1600" b="1" dirty="0"/>
              <a:t>work together</a:t>
            </a:r>
            <a:r>
              <a:rPr lang="en-US" sz="1600" dirty="0"/>
              <a:t>”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And it is very </a:t>
            </a:r>
            <a:r>
              <a:rPr lang="en-US" sz="1600" b="1" dirty="0"/>
              <a:t>difficult to wrap our head around </a:t>
            </a:r>
            <a:r>
              <a:rPr lang="en-US" sz="1600" dirty="0"/>
              <a:t>this all at once;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 we will again take a </a:t>
            </a:r>
            <a:r>
              <a:rPr lang="en-US" sz="1600" b="1" dirty="0"/>
              <a:t>very simple example </a:t>
            </a:r>
            <a:r>
              <a:rPr lang="en-US" sz="1600" dirty="0"/>
              <a:t>and step through it just;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To illustrate how the </a:t>
            </a:r>
            <a:r>
              <a:rPr lang="en-US" sz="1600" b="1" dirty="0"/>
              <a:t>couple of these pieces work</a:t>
            </a:r>
            <a:r>
              <a:rPr lang="en-US" sz="1600" dirty="0"/>
              <a:t>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/>
              <a:t>Simplistic Example: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are now in the </a:t>
            </a:r>
            <a:r>
              <a:rPr lang="en-US" sz="1600" b="1" dirty="0"/>
              <a:t>Process of Writing our Children’s Book</a:t>
            </a:r>
            <a:r>
              <a:rPr lang="en-US" sz="1600" dirty="0"/>
              <a:t>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will assume that this </a:t>
            </a:r>
            <a:r>
              <a:rPr lang="en-US" sz="1600" b="1" dirty="0"/>
              <a:t>LSTM has been already trained on our Children’s Book’s Examples that we want to Mimic;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All of the </a:t>
            </a:r>
            <a:r>
              <a:rPr lang="en-US" sz="1600" b="1" dirty="0"/>
              <a:t>Appropriate Votes and Weights in those Neural Networks have been “learnt” already;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We will show it in action;</a:t>
            </a:r>
          </a:p>
        </p:txBody>
      </p:sp>
    </p:spTree>
    <p:extLst>
      <p:ext uri="{BB962C8B-B14F-4D97-AF65-F5344CB8AC3E}">
        <p14:creationId xmlns:p14="http://schemas.microsoft.com/office/powerpoint/2010/main" val="361686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6195C-2EC0-49C7-ABD3-AF7E98F8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" y="2643876"/>
            <a:ext cx="3678041" cy="2518059"/>
          </a:xfrm>
          <a:prstGeom prst="rect">
            <a:avLst/>
          </a:prstGeom>
        </p:spPr>
      </p:pic>
      <p:graphicFrame>
        <p:nvGraphicFramePr>
          <p:cNvPr id="20" name="TextBox 1">
            <a:extLst>
              <a:ext uri="{FF2B5EF4-FFF2-40B4-BE49-F238E27FC236}">
                <a16:creationId xmlns:a16="http://schemas.microsoft.com/office/drawing/2014/main" id="{3B5ED088-BB69-4C30-A64A-E4BC3B70A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71164"/>
              </p:ext>
            </p:extLst>
          </p:nvPr>
        </p:nvGraphicFramePr>
        <p:xfrm>
          <a:off x="4387515" y="1641987"/>
          <a:ext cx="7161017" cy="4534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017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9791D-CD3F-4147-9A7B-8473109A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353865"/>
            <a:ext cx="3425957" cy="2149788"/>
          </a:xfrm>
          <a:prstGeom prst="rect">
            <a:avLst/>
          </a:prstGeom>
        </p:spPr>
      </p:pic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D78F8E1E-3BB0-4BC1-B6B7-8617E0A11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203831"/>
              </p:ext>
            </p:extLst>
          </p:nvPr>
        </p:nvGraphicFramePr>
        <p:xfrm>
          <a:off x="4387515" y="2022600"/>
          <a:ext cx="7556246" cy="439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01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3223-73C6-4471-99D2-BA0A56DF5950}"/>
              </a:ext>
            </a:extLst>
          </p:cNvPr>
          <p:cNvSpPr txBox="1"/>
          <p:nvPr/>
        </p:nvSpPr>
        <p:spPr>
          <a:xfrm>
            <a:off x="482707" y="1856291"/>
            <a:ext cx="6793163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Example is so simple that we don’t need to focus on </a:t>
            </a:r>
            <a:r>
              <a:rPr lang="en-US" sz="2200" b="1" u="sng" dirty="0"/>
              <a:t>attention or ignoring; </a:t>
            </a:r>
            <a:r>
              <a:rPr lang="en-US" sz="2200" dirty="0"/>
              <a:t>So we will skip over it for now;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u="sng" dirty="0"/>
              <a:t>This Prediction of “saw”, and NOT “Doug”</a:t>
            </a:r>
            <a:r>
              <a:rPr lang="en-US" sz="2200" dirty="0"/>
              <a:t> is passed forward; (For the purpose of simplicity, let us assume that there is NO memory at present;)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So </a:t>
            </a:r>
            <a:r>
              <a:rPr lang="en-US" sz="2200" b="1" u="sng" dirty="0"/>
              <a:t>“saw”, and NOT “Doug” gets passed forward;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57DC1-DF3C-48D8-9C16-6239D0B3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19" y="306909"/>
            <a:ext cx="371707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945A9-DAFF-4B64-AD2F-2D578D5D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255116"/>
            <a:ext cx="4042410" cy="25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EF735-D364-4E82-9394-AEE8F91E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3" y="2475174"/>
            <a:ext cx="3892083" cy="2568774"/>
          </a:xfrm>
          <a:prstGeom prst="rect">
            <a:avLst/>
          </a:pr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6163616D-DAC9-4F2C-B090-E14E814A0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669585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6248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9F49D-33AD-4754-89C3-2BADF3FF4F2A}"/>
              </a:ext>
            </a:extLst>
          </p:cNvPr>
          <p:cNvSpPr txBox="1"/>
          <p:nvPr/>
        </p:nvSpPr>
        <p:spPr>
          <a:xfrm>
            <a:off x="499621" y="1093509"/>
            <a:ext cx="6909847" cy="4506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u="sng"/>
              <a:t>So, we take a step, forward now,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word </a:t>
            </a:r>
            <a:r>
              <a:rPr lang="en-US" sz="2200" b="1"/>
              <a:t>“saw” </a:t>
            </a:r>
            <a:r>
              <a:rPr lang="en-US" sz="2200"/>
              <a:t>is our most recent word now and most recent prediction,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They get </a:t>
            </a:r>
            <a:r>
              <a:rPr lang="en-US" sz="2200" b="1"/>
              <a:t>passed over to all these 4 Neural Networks</a:t>
            </a:r>
            <a:r>
              <a:rPr lang="en-US" sz="2200"/>
              <a:t>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And we get a </a:t>
            </a:r>
            <a:r>
              <a:rPr lang="en-US" sz="2200" b="1"/>
              <a:t>New set of Predictions;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Because the word “saw” just occurred, 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We now Predict, that the words, </a:t>
            </a:r>
            <a:r>
              <a:rPr lang="en-US" sz="2200" b="1" u="sng"/>
              <a:t>Doug, Jane or Spot </a:t>
            </a:r>
            <a:r>
              <a:rPr lang="en-US" sz="2200" b="1"/>
              <a:t>might come next; </a:t>
            </a:r>
            <a:endParaRPr lang="en-US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F84B1-FCDA-4E40-BC65-BEA57C30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383880"/>
            <a:ext cx="4157606" cy="2504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DECA3-03A4-4F3B-AC7B-C828F305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594285"/>
            <a:ext cx="4157606" cy="25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31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8CD5D-9F6A-457D-834F-573CC4FEEBFF}"/>
              </a:ext>
            </a:extLst>
          </p:cNvPr>
          <p:cNvSpPr txBox="1"/>
          <p:nvPr/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We will pass over, </a:t>
            </a:r>
            <a:r>
              <a:rPr lang="en-US" sz="2200" b="1" u="sng">
                <a:solidFill>
                  <a:srgbClr val="404040"/>
                </a:solidFill>
                <a:latin typeface="+mj-lt"/>
                <a:ea typeface="+mj-ea"/>
                <a:cs typeface="+mj-cs"/>
              </a:rPr>
              <a:t>Ignoring and Attention,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And we will take those </a:t>
            </a:r>
            <a:r>
              <a:rPr lang="en-US" sz="2200" b="1" u="sng">
                <a:solidFill>
                  <a:srgbClr val="404040"/>
                </a:solidFill>
                <a:latin typeface="+mj-lt"/>
                <a:ea typeface="+mj-ea"/>
                <a:cs typeface="+mj-cs"/>
              </a:rPr>
              <a:t>Predictions Forward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94E2E-72A1-4D90-883D-630B8486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9" y="756441"/>
            <a:ext cx="5291667" cy="3188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DAB49-0A91-47F2-999D-C0A9D6EA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3" y="741545"/>
            <a:ext cx="5316388" cy="3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7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AF35B-3B0F-45AE-8976-C69C31F1B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17"/>
          <a:stretch/>
        </p:blipFill>
        <p:spPr>
          <a:xfrm>
            <a:off x="331309" y="662139"/>
            <a:ext cx="3425957" cy="1993626"/>
          </a:xfrm>
          <a:prstGeom prst="rect">
            <a:avLst/>
          </a:prstGeom>
        </p:spPr>
      </p:pic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id="{18254FED-5BF9-4B63-B2D7-7C6134359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82180"/>
              </p:ext>
            </p:extLst>
          </p:nvPr>
        </p:nvGraphicFramePr>
        <p:xfrm>
          <a:off x="4374889" y="662139"/>
          <a:ext cx="7161017" cy="592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C7DCA67-47B7-4957-8D5C-C29AB8676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309" y="3667432"/>
            <a:ext cx="3414769" cy="21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4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6A3CC7-9C99-4A4D-B42A-C569645E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6" y="1199535"/>
            <a:ext cx="5754747" cy="5004619"/>
          </a:xfrm>
          <a:prstGeom prst="rect">
            <a:avLst/>
          </a:prstGeom>
        </p:spPr>
      </p:pic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5D6FE083-BE67-4B0C-AC22-D100BBFAA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619563"/>
              </p:ext>
            </p:extLst>
          </p:nvPr>
        </p:nvGraphicFramePr>
        <p:xfrm>
          <a:off x="6017183" y="1199535"/>
          <a:ext cx="6013130" cy="500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37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7D852-D31F-44F4-85A5-56388707FB19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1315094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CB5F25D8-3568-431A-B5C6-766BA4175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4069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C3C99-8FBC-4CB0-B65C-D607EB00C3B8}"/>
              </a:ext>
            </a:extLst>
          </p:cNvPr>
          <p:cNvSpPr txBox="1"/>
          <p:nvPr/>
        </p:nvSpPr>
        <p:spPr>
          <a:xfrm>
            <a:off x="792198" y="1060750"/>
            <a:ext cx="349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FFFF00"/>
                </a:solidFill>
              </a:rPr>
              <a:t>This is useful in several practical applications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548FC-1ED8-41B5-8838-5B31ED600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36" y="2417520"/>
            <a:ext cx="3767247" cy="3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3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4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B10B-B290-469A-806B-2BEBE5685C7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Mathematical Representation of LSTM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AC1D7-A177-4087-B940-C431F5EE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63" y="611018"/>
            <a:ext cx="7268816" cy="557881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982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6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7335-015F-4F60-BFD2-0834008214B7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Additional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EF6E1-E448-48F7-B889-7992B723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47637"/>
            <a:ext cx="7347537" cy="53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8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98A04-7204-4986-9DF6-14B4F23D389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7D9C37-D92F-42DB-A4F7-AB10FEBF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01" y="3328472"/>
            <a:ext cx="5455917" cy="282343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D2CAAE-A685-480F-9643-F6FF42BA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3328472"/>
            <a:ext cx="5455917" cy="28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4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40E3-5984-463A-9D6A-4F2F5AE1B0BC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Example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783ADF8-1AAD-4F12-BA10-EF51DCBB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93" y="2509911"/>
            <a:ext cx="692231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4543-C7B2-47DA-AE09-D8E01CD22EC3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Revisiting Vectors and One-Hot Encoding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97A779-528A-4F50-9510-E9E0B381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2912137"/>
            <a:ext cx="5455917" cy="31780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AF5A34-089F-4DEC-88AB-7A29EA2F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5" y="2912137"/>
            <a:ext cx="5455917" cy="31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26ED9-6907-4996-9BD5-FA4CF2803DA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04E7C-94B3-43DB-BAA1-4C9BFE0E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04462"/>
            <a:ext cx="7188199" cy="38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2484</Words>
  <Application>Microsoft Office PowerPoint</Application>
  <PresentationFormat>Widescreen</PresentationFormat>
  <Paragraphs>260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Sathyanarayanan Shanmugavelu</dc:creator>
  <cp:lastModifiedBy>Sathyanarayanan Shanmugavelu</cp:lastModifiedBy>
  <cp:revision>33</cp:revision>
  <dcterms:created xsi:type="dcterms:W3CDTF">2019-02-16T13:16:46Z</dcterms:created>
  <dcterms:modified xsi:type="dcterms:W3CDTF">2019-02-16T14:32:11Z</dcterms:modified>
</cp:coreProperties>
</file>